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9" r:id="rId2"/>
    <p:sldId id="256" r:id="rId3"/>
    <p:sldId id="259" r:id="rId4"/>
    <p:sldId id="260" r:id="rId5"/>
    <p:sldId id="261" r:id="rId6"/>
    <p:sldId id="264" r:id="rId7"/>
    <p:sldId id="266" r:id="rId8"/>
    <p:sldId id="277" r:id="rId9"/>
    <p:sldId id="263" r:id="rId10"/>
    <p:sldId id="267" r:id="rId11"/>
    <p:sldId id="268" r:id="rId12"/>
    <p:sldId id="269" r:id="rId13"/>
    <p:sldId id="270" r:id="rId14"/>
    <p:sldId id="276" r:id="rId15"/>
    <p:sldId id="271" r:id="rId16"/>
    <p:sldId id="272" r:id="rId17"/>
    <p:sldId id="274" r:id="rId18"/>
    <p:sldId id="275" r:id="rId19"/>
    <p:sldId id="273" r:id="rId20"/>
    <p:sldId id="278" r:id="rId21"/>
    <p:sldId id="280" r:id="rId22"/>
    <p:sldId id="281" r:id="rId23"/>
    <p:sldId id="282" r:id="rId24"/>
    <p:sldId id="283" r:id="rId25"/>
    <p:sldId id="284" r:id="rId26"/>
    <p:sldId id="288" r:id="rId27"/>
    <p:sldId id="287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82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../slides/slide23.xml"/><Relationship Id="rId7" Type="http://schemas.openxmlformats.org/officeDocument/2006/relationships/image" Target="../media/image17.png"/><Relationship Id="rId2" Type="http://schemas.openxmlformats.org/officeDocument/2006/relationships/slide" Target="../slides/slide22.xml"/><Relationship Id="rId1" Type="http://schemas.openxmlformats.org/officeDocument/2006/relationships/slide" Target="../slides/slide2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slide" Target="../slides/slide24.xm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../slides/slide28.xml"/><Relationship Id="rId7" Type="http://schemas.openxmlformats.org/officeDocument/2006/relationships/image" Target="../media/image22.png"/><Relationship Id="rId2" Type="http://schemas.openxmlformats.org/officeDocument/2006/relationships/slide" Target="../slides/slide27.xml"/><Relationship Id="rId1" Type="http://schemas.openxmlformats.org/officeDocument/2006/relationships/slide" Target="../slides/slide2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" Target="../slides/slide26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BEF7B8-7489-48D3-9D59-30687A3E8034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EF30798C-7144-4BCF-80A0-487D8A1A4C84}">
      <dgm:prSet phldrT="[Texto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s-PE" dirty="0"/>
            <a:t>Actúa como un factor clave y estratégico para la organización, ya que provee a los tomadores de decisiones información oportuna y confiable para responder a las situaciones que puedan presentarse en la empresa.</a:t>
          </a:r>
          <a:endParaRPr lang="es-ES" dirty="0"/>
        </a:p>
      </dgm:t>
    </dgm:pt>
    <dgm:pt modelId="{18AA8513-D2C4-4204-A458-D77919CD20A7}" type="parTrans" cxnId="{F0380803-D21A-412E-8486-E152E0B91DA3}">
      <dgm:prSet/>
      <dgm:spPr/>
      <dgm:t>
        <a:bodyPr/>
        <a:lstStyle/>
        <a:p>
          <a:endParaRPr lang="es-ES"/>
        </a:p>
      </dgm:t>
    </dgm:pt>
    <dgm:pt modelId="{D0A7E0E5-425B-4A81-973F-FC347BEDB7C4}" type="sibTrans" cxnId="{F0380803-D21A-412E-8486-E152E0B91DA3}">
      <dgm:prSet/>
      <dgm:spPr/>
      <dgm:t>
        <a:bodyPr/>
        <a:lstStyle/>
        <a:p>
          <a:endParaRPr lang="es-ES"/>
        </a:p>
      </dgm:t>
    </dgm:pt>
    <dgm:pt modelId="{F638C655-0412-4917-8E6F-629591CE62AD}">
      <dgm:prSet phldrT="[Texto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s-PE" dirty="0"/>
            <a:t>Permite la optimización de la toma de decisiones dentro de los negocios</a:t>
          </a:r>
          <a:endParaRPr lang="es-ES" dirty="0"/>
        </a:p>
      </dgm:t>
    </dgm:pt>
    <dgm:pt modelId="{B4379CE4-9714-4948-95F6-B97A8D597912}" type="parTrans" cxnId="{EC7972BA-AB2B-4EB1-867D-A53FA7F035CB}">
      <dgm:prSet/>
      <dgm:spPr/>
      <dgm:t>
        <a:bodyPr/>
        <a:lstStyle/>
        <a:p>
          <a:endParaRPr lang="es-ES"/>
        </a:p>
      </dgm:t>
    </dgm:pt>
    <dgm:pt modelId="{7E654235-9CDD-4F43-99FF-A535BCD9633A}" type="sibTrans" cxnId="{EC7972BA-AB2B-4EB1-867D-A53FA7F035CB}">
      <dgm:prSet/>
      <dgm:spPr/>
      <dgm:t>
        <a:bodyPr/>
        <a:lstStyle/>
        <a:p>
          <a:endParaRPr lang="es-ES"/>
        </a:p>
      </dgm:t>
    </dgm:pt>
    <dgm:pt modelId="{0482869A-BFB5-428B-B682-9B2E7B3BDE0A}">
      <dgm:prSet phldrT="[Texto]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s-PE" dirty="0"/>
            <a:t>Tiene como objetivo generar información que pueda ser trabajada y analizada de forma intuitiva, en tiempo real y con la posibilidad de integrar diferentes fuentes de datos </a:t>
          </a:r>
          <a:endParaRPr lang="es-ES" dirty="0"/>
        </a:p>
      </dgm:t>
    </dgm:pt>
    <dgm:pt modelId="{94436F14-B97A-438E-A6CA-0A916FC2F7B2}" type="parTrans" cxnId="{C1885A3F-7918-4838-AA56-98AD3C48013B}">
      <dgm:prSet/>
      <dgm:spPr/>
      <dgm:t>
        <a:bodyPr/>
        <a:lstStyle/>
        <a:p>
          <a:endParaRPr lang="es-ES"/>
        </a:p>
      </dgm:t>
    </dgm:pt>
    <dgm:pt modelId="{23C4612E-1831-439C-A968-F64ECA008705}" type="sibTrans" cxnId="{C1885A3F-7918-4838-AA56-98AD3C48013B}">
      <dgm:prSet/>
      <dgm:spPr/>
      <dgm:t>
        <a:bodyPr/>
        <a:lstStyle/>
        <a:p>
          <a:endParaRPr lang="es-ES"/>
        </a:p>
      </dgm:t>
    </dgm:pt>
    <dgm:pt modelId="{DD7D3603-26C0-44C0-978F-4131D96581CF}" type="pres">
      <dgm:prSet presAssocID="{DCBEF7B8-7489-48D3-9D59-30687A3E803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43FAF6D-C56C-4B44-8A1E-E4A1626687AA}" type="pres">
      <dgm:prSet presAssocID="{EF30798C-7144-4BCF-80A0-487D8A1A4C84}" presName="node" presStyleLbl="node1" presStyleIdx="0" presStyleCnt="3" custScaleX="16589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BE0013-9586-47E2-AB98-BEF93F8876B7}" type="pres">
      <dgm:prSet presAssocID="{D0A7E0E5-425B-4A81-973F-FC347BEDB7C4}" presName="sibTrans" presStyleCnt="0"/>
      <dgm:spPr/>
    </dgm:pt>
    <dgm:pt modelId="{405F1408-341B-459A-BECD-9D9273218D3D}" type="pres">
      <dgm:prSet presAssocID="{F638C655-0412-4917-8E6F-629591CE62AD}" presName="node" presStyleLbl="node1" presStyleIdx="1" presStyleCnt="3" custScaleX="12633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0EE81AF-69C3-499E-9114-6997E09A68F6}" type="pres">
      <dgm:prSet presAssocID="{7E654235-9CDD-4F43-99FF-A535BCD9633A}" presName="sibTrans" presStyleCnt="0"/>
      <dgm:spPr/>
    </dgm:pt>
    <dgm:pt modelId="{D3EFCFAA-4D73-489D-B3C1-FC19AC0876D2}" type="pres">
      <dgm:prSet presAssocID="{0482869A-BFB5-428B-B682-9B2E7B3BDE0A}" presName="node" presStyleLbl="node1" presStyleIdx="2" presStyleCnt="3" custScaleX="122965" custLinFactNeighborX="365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1885A3F-7918-4838-AA56-98AD3C48013B}" srcId="{DCBEF7B8-7489-48D3-9D59-30687A3E8034}" destId="{0482869A-BFB5-428B-B682-9B2E7B3BDE0A}" srcOrd="2" destOrd="0" parTransId="{94436F14-B97A-438E-A6CA-0A916FC2F7B2}" sibTransId="{23C4612E-1831-439C-A968-F64ECA008705}"/>
    <dgm:cxn modelId="{C67F29EF-4EA4-426F-9A45-3CFBEEA49E1C}" type="presOf" srcId="{EF30798C-7144-4BCF-80A0-487D8A1A4C84}" destId="{E43FAF6D-C56C-4B44-8A1E-E4A1626687AA}" srcOrd="0" destOrd="0" presId="urn:microsoft.com/office/officeart/2005/8/layout/default"/>
    <dgm:cxn modelId="{3FC50A72-DF36-4910-8CAB-28CEEE937423}" type="presOf" srcId="{DCBEF7B8-7489-48D3-9D59-30687A3E8034}" destId="{DD7D3603-26C0-44C0-978F-4131D96581CF}" srcOrd="0" destOrd="0" presId="urn:microsoft.com/office/officeart/2005/8/layout/default"/>
    <dgm:cxn modelId="{F0380803-D21A-412E-8486-E152E0B91DA3}" srcId="{DCBEF7B8-7489-48D3-9D59-30687A3E8034}" destId="{EF30798C-7144-4BCF-80A0-487D8A1A4C84}" srcOrd="0" destOrd="0" parTransId="{18AA8513-D2C4-4204-A458-D77919CD20A7}" sibTransId="{D0A7E0E5-425B-4A81-973F-FC347BEDB7C4}"/>
    <dgm:cxn modelId="{BFF38857-D1D9-46DB-ABF5-3ED31CA01B82}" type="presOf" srcId="{F638C655-0412-4917-8E6F-629591CE62AD}" destId="{405F1408-341B-459A-BECD-9D9273218D3D}" srcOrd="0" destOrd="0" presId="urn:microsoft.com/office/officeart/2005/8/layout/default"/>
    <dgm:cxn modelId="{E9840B40-A49E-483A-A8E0-6CEEB9DD174B}" type="presOf" srcId="{0482869A-BFB5-428B-B682-9B2E7B3BDE0A}" destId="{D3EFCFAA-4D73-489D-B3C1-FC19AC0876D2}" srcOrd="0" destOrd="0" presId="urn:microsoft.com/office/officeart/2005/8/layout/default"/>
    <dgm:cxn modelId="{EC7972BA-AB2B-4EB1-867D-A53FA7F035CB}" srcId="{DCBEF7B8-7489-48D3-9D59-30687A3E8034}" destId="{F638C655-0412-4917-8E6F-629591CE62AD}" srcOrd="1" destOrd="0" parTransId="{B4379CE4-9714-4948-95F6-B97A8D597912}" sibTransId="{7E654235-9CDD-4F43-99FF-A535BCD9633A}"/>
    <dgm:cxn modelId="{39A876AA-7C93-4EDA-A572-6E6D63399DC9}" type="presParOf" srcId="{DD7D3603-26C0-44C0-978F-4131D96581CF}" destId="{E43FAF6D-C56C-4B44-8A1E-E4A1626687AA}" srcOrd="0" destOrd="0" presId="urn:microsoft.com/office/officeart/2005/8/layout/default"/>
    <dgm:cxn modelId="{DB10D81E-E3ED-4165-B34B-6C9DE75556FE}" type="presParOf" srcId="{DD7D3603-26C0-44C0-978F-4131D96581CF}" destId="{DFBE0013-9586-47E2-AB98-BEF93F8876B7}" srcOrd="1" destOrd="0" presId="urn:microsoft.com/office/officeart/2005/8/layout/default"/>
    <dgm:cxn modelId="{D09570ED-74D8-4383-A2D4-0B74A286AC34}" type="presParOf" srcId="{DD7D3603-26C0-44C0-978F-4131D96581CF}" destId="{405F1408-341B-459A-BECD-9D9273218D3D}" srcOrd="2" destOrd="0" presId="urn:microsoft.com/office/officeart/2005/8/layout/default"/>
    <dgm:cxn modelId="{3DD75F14-9C02-44B6-9AB8-83AFF81AEE5A}" type="presParOf" srcId="{DD7D3603-26C0-44C0-978F-4131D96581CF}" destId="{50EE81AF-69C3-499E-9114-6997E09A68F6}" srcOrd="3" destOrd="0" presId="urn:microsoft.com/office/officeart/2005/8/layout/default"/>
    <dgm:cxn modelId="{E386857C-8DF3-4D20-A34F-B13BA19F6892}" type="presParOf" srcId="{DD7D3603-26C0-44C0-978F-4131D96581CF}" destId="{D3EFCFAA-4D73-489D-B3C1-FC19AC0876D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013184-E21D-4EDA-8F82-A218860A2C9A}" type="doc">
      <dgm:prSet loTypeId="urn:microsoft.com/office/officeart/2005/8/layout/radial5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65F400F6-0A98-40C2-ABEB-2B93E65D7F78}">
      <dgm:prSet phldrT="[Texto]" custT="1"/>
      <dgm:spPr/>
      <dgm:t>
        <a:bodyPr/>
        <a:lstStyle/>
        <a:p>
          <a:r>
            <a:rPr lang="es-PE" sz="1800" b="1" dirty="0">
              <a:solidFill>
                <a:schemeClr val="bg2">
                  <a:lumMod val="50000"/>
                </a:schemeClr>
              </a:solidFill>
            </a:rPr>
            <a:t>Sistemas de inteligencia de negocios</a:t>
          </a:r>
          <a:endParaRPr lang="es-ES" sz="1800" b="1" dirty="0">
            <a:solidFill>
              <a:schemeClr val="bg2">
                <a:lumMod val="50000"/>
              </a:schemeClr>
            </a:solidFill>
          </a:endParaRPr>
        </a:p>
      </dgm:t>
    </dgm:pt>
    <dgm:pt modelId="{BC624841-97E8-4CD4-BF36-12D4B2B6E124}" type="parTrans" cxnId="{03CD560C-5281-44D0-B735-8F0009125CA7}">
      <dgm:prSet/>
      <dgm:spPr/>
      <dgm:t>
        <a:bodyPr/>
        <a:lstStyle/>
        <a:p>
          <a:endParaRPr lang="es-ES"/>
        </a:p>
      </dgm:t>
    </dgm:pt>
    <dgm:pt modelId="{377C5933-B901-46DE-BB42-495765E12C17}" type="sibTrans" cxnId="{03CD560C-5281-44D0-B735-8F0009125CA7}">
      <dgm:prSet/>
      <dgm:spPr/>
      <dgm:t>
        <a:bodyPr/>
        <a:lstStyle/>
        <a:p>
          <a:endParaRPr lang="es-ES"/>
        </a:p>
      </dgm:t>
    </dgm:pt>
    <dgm:pt modelId="{9495D832-A310-44B8-8153-206A07D40095}">
      <dgm:prSet phldrT="[Texto]" custT="1"/>
      <dgm:spPr/>
      <dgm:t>
        <a:bodyPr/>
        <a:lstStyle/>
        <a:p>
          <a:r>
            <a:rPr lang="es-PE" sz="1400" dirty="0">
              <a:solidFill>
                <a:schemeClr val="bg2">
                  <a:lumMod val="50000"/>
                </a:schemeClr>
              </a:solidFill>
            </a:rPr>
            <a:t>Combinan los datos operativos con herramientas analíticas para presentar información compleja y competitiva a los planificadores .</a:t>
          </a:r>
          <a:endParaRPr lang="es-ES" sz="1400" dirty="0">
            <a:solidFill>
              <a:schemeClr val="bg2">
                <a:lumMod val="50000"/>
              </a:schemeClr>
            </a:solidFill>
          </a:endParaRPr>
        </a:p>
      </dgm:t>
    </dgm:pt>
    <dgm:pt modelId="{4A2BC05A-10DE-4CA2-A021-A56B14F2F84B}" type="parTrans" cxnId="{39CCDC77-9243-41F1-82FE-DFD6B9BA6074}">
      <dgm:prSet/>
      <dgm:spPr/>
      <dgm:t>
        <a:bodyPr/>
        <a:lstStyle/>
        <a:p>
          <a:endParaRPr lang="es-ES"/>
        </a:p>
      </dgm:t>
    </dgm:pt>
    <dgm:pt modelId="{5112C082-98DA-4AA3-927C-622CD80DFF7B}" type="sibTrans" cxnId="{39CCDC77-9243-41F1-82FE-DFD6B9BA6074}">
      <dgm:prSet/>
      <dgm:spPr/>
      <dgm:t>
        <a:bodyPr/>
        <a:lstStyle/>
        <a:p>
          <a:endParaRPr lang="es-ES"/>
        </a:p>
      </dgm:t>
    </dgm:pt>
    <dgm:pt modelId="{4ACB1DA5-69B2-4B59-BC49-2F075A450C4E}">
      <dgm:prSet phldrT="[Texto]" custT="1"/>
      <dgm:spPr/>
      <dgm:t>
        <a:bodyPr/>
        <a:lstStyle/>
        <a:p>
          <a:r>
            <a:rPr lang="es-PE" sz="1400" dirty="0">
              <a:solidFill>
                <a:schemeClr val="bg2">
                  <a:lumMod val="50000"/>
                </a:schemeClr>
              </a:solidFill>
            </a:rPr>
            <a:t>Objetivo es mejorar la puntualidad y la calidad de los insumos en el proceso de decisión</a:t>
          </a:r>
          <a:endParaRPr lang="es-ES" sz="1400" dirty="0">
            <a:solidFill>
              <a:schemeClr val="bg2">
                <a:lumMod val="50000"/>
              </a:schemeClr>
            </a:solidFill>
          </a:endParaRPr>
        </a:p>
      </dgm:t>
    </dgm:pt>
    <dgm:pt modelId="{8DBC1EF0-8D42-4361-9AA6-CD6D5CF3C43F}" type="parTrans" cxnId="{6182A71D-607F-4F63-8041-FF46E241462B}">
      <dgm:prSet/>
      <dgm:spPr/>
      <dgm:t>
        <a:bodyPr/>
        <a:lstStyle/>
        <a:p>
          <a:endParaRPr lang="es-ES"/>
        </a:p>
      </dgm:t>
    </dgm:pt>
    <dgm:pt modelId="{7139D64E-C82F-483E-AAA1-2766DFEF3574}" type="sibTrans" cxnId="{6182A71D-607F-4F63-8041-FF46E241462B}">
      <dgm:prSet/>
      <dgm:spPr/>
      <dgm:t>
        <a:bodyPr/>
        <a:lstStyle/>
        <a:p>
          <a:endParaRPr lang="es-ES"/>
        </a:p>
      </dgm:t>
    </dgm:pt>
    <dgm:pt modelId="{EFB84323-AE1D-495A-8E2E-86E1A1A23140}">
      <dgm:prSet phldrT="[Texto]" custT="1"/>
      <dgm:spPr/>
      <dgm:t>
        <a:bodyPr/>
        <a:lstStyle/>
        <a:p>
          <a:r>
            <a:rPr lang="es-PE" sz="1400" dirty="0">
              <a:solidFill>
                <a:schemeClr val="bg2">
                  <a:lumMod val="50000"/>
                </a:schemeClr>
              </a:solidFill>
            </a:rPr>
            <a:t>Debe ser capaz de acceder fácilmente a la información que se necesita para hacer el trabajo con eficacia</a:t>
          </a:r>
          <a:endParaRPr lang="es-ES" sz="1400" dirty="0">
            <a:solidFill>
              <a:schemeClr val="bg2">
                <a:lumMod val="50000"/>
              </a:schemeClr>
            </a:solidFill>
          </a:endParaRPr>
        </a:p>
      </dgm:t>
    </dgm:pt>
    <dgm:pt modelId="{BE36BBDD-C791-4278-B725-FA4B92FE94E4}" type="parTrans" cxnId="{FCC366C6-8251-4C47-98A5-7548F74A2296}">
      <dgm:prSet/>
      <dgm:spPr/>
      <dgm:t>
        <a:bodyPr/>
        <a:lstStyle/>
        <a:p>
          <a:endParaRPr lang="es-ES"/>
        </a:p>
      </dgm:t>
    </dgm:pt>
    <dgm:pt modelId="{A7FBE5D0-1D0B-4C0E-8211-F993EED77C38}" type="sibTrans" cxnId="{FCC366C6-8251-4C47-98A5-7548F74A2296}">
      <dgm:prSet/>
      <dgm:spPr/>
      <dgm:t>
        <a:bodyPr/>
        <a:lstStyle/>
        <a:p>
          <a:endParaRPr lang="es-ES"/>
        </a:p>
      </dgm:t>
    </dgm:pt>
    <dgm:pt modelId="{25C9E44C-9F70-43D8-9FE4-3EA1A4D9F987}">
      <dgm:prSet custT="1"/>
      <dgm:spPr/>
      <dgm:t>
        <a:bodyPr/>
        <a:lstStyle/>
        <a:p>
          <a:r>
            <a:rPr lang="es-PE" sz="1400" dirty="0">
              <a:solidFill>
                <a:schemeClr val="bg2">
                  <a:lumMod val="50000"/>
                </a:schemeClr>
              </a:solidFill>
            </a:rPr>
            <a:t>Gama más amplia de sujetos, los análisis multivariantes de datos semiestructurados que provienen de diferentes fuentes y su presentación multidimensional</a:t>
          </a:r>
          <a:endParaRPr lang="es-ES" sz="1400" dirty="0">
            <a:solidFill>
              <a:schemeClr val="bg2">
                <a:lumMod val="50000"/>
              </a:schemeClr>
            </a:solidFill>
          </a:endParaRPr>
        </a:p>
      </dgm:t>
    </dgm:pt>
    <dgm:pt modelId="{24090BAF-0534-4298-8C35-6ABB3DBEC037}" type="parTrans" cxnId="{26538440-0030-4948-8E8D-E5C1206826AA}">
      <dgm:prSet/>
      <dgm:spPr/>
      <dgm:t>
        <a:bodyPr/>
        <a:lstStyle/>
        <a:p>
          <a:endParaRPr lang="es-ES"/>
        </a:p>
      </dgm:t>
    </dgm:pt>
    <dgm:pt modelId="{30EDE6F2-CA23-436E-AB78-62C5BF4AF9E2}" type="sibTrans" cxnId="{26538440-0030-4948-8E8D-E5C1206826AA}">
      <dgm:prSet/>
      <dgm:spPr/>
      <dgm:t>
        <a:bodyPr/>
        <a:lstStyle/>
        <a:p>
          <a:endParaRPr lang="es-ES"/>
        </a:p>
      </dgm:t>
    </dgm:pt>
    <dgm:pt modelId="{20A85FD1-7783-459B-B762-C05C7D45EA0F}" type="pres">
      <dgm:prSet presAssocID="{9D013184-E21D-4EDA-8F82-A218860A2C9A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D7A3B91-03CF-49A3-A8DC-F6B81080432B}" type="pres">
      <dgm:prSet presAssocID="{65F400F6-0A98-40C2-ABEB-2B93E65D7F78}" presName="centerShape" presStyleLbl="node0" presStyleIdx="0" presStyleCnt="1" custScaleX="122749" custScaleY="113472"/>
      <dgm:spPr/>
      <dgm:t>
        <a:bodyPr/>
        <a:lstStyle/>
        <a:p>
          <a:endParaRPr lang="es-ES"/>
        </a:p>
      </dgm:t>
    </dgm:pt>
    <dgm:pt modelId="{4F1C7309-01E8-44B7-A576-2D0FB2F69D37}" type="pres">
      <dgm:prSet presAssocID="{4A2BC05A-10DE-4CA2-A021-A56B14F2F84B}" presName="parTrans" presStyleLbl="sibTrans2D1" presStyleIdx="0" presStyleCnt="4"/>
      <dgm:spPr/>
      <dgm:t>
        <a:bodyPr/>
        <a:lstStyle/>
        <a:p>
          <a:endParaRPr lang="es-ES"/>
        </a:p>
      </dgm:t>
    </dgm:pt>
    <dgm:pt modelId="{348764B7-14FB-447A-915D-8D3D5FF5B1C5}" type="pres">
      <dgm:prSet presAssocID="{4A2BC05A-10DE-4CA2-A021-A56B14F2F84B}" presName="connectorText" presStyleLbl="sibTrans2D1" presStyleIdx="0" presStyleCnt="4"/>
      <dgm:spPr/>
      <dgm:t>
        <a:bodyPr/>
        <a:lstStyle/>
        <a:p>
          <a:endParaRPr lang="es-ES"/>
        </a:p>
      </dgm:t>
    </dgm:pt>
    <dgm:pt modelId="{83B55E1C-C88E-48FF-83CD-27F63BEEDCDF}" type="pres">
      <dgm:prSet presAssocID="{9495D832-A310-44B8-8153-206A07D40095}" presName="node" presStyleLbl="node1" presStyleIdx="0" presStyleCnt="4" custScaleX="172356" custScaleY="11950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0093D3D-FAC0-4433-9F25-315FE8E317E8}" type="pres">
      <dgm:prSet presAssocID="{8DBC1EF0-8D42-4361-9AA6-CD6D5CF3C43F}" presName="parTrans" presStyleLbl="sibTrans2D1" presStyleIdx="1" presStyleCnt="4"/>
      <dgm:spPr/>
      <dgm:t>
        <a:bodyPr/>
        <a:lstStyle/>
        <a:p>
          <a:endParaRPr lang="es-ES"/>
        </a:p>
      </dgm:t>
    </dgm:pt>
    <dgm:pt modelId="{6C223BA0-43F4-4700-9A72-982CF6DFE78D}" type="pres">
      <dgm:prSet presAssocID="{8DBC1EF0-8D42-4361-9AA6-CD6D5CF3C43F}" presName="connectorText" presStyleLbl="sibTrans2D1" presStyleIdx="1" presStyleCnt="4"/>
      <dgm:spPr/>
      <dgm:t>
        <a:bodyPr/>
        <a:lstStyle/>
        <a:p>
          <a:endParaRPr lang="es-ES"/>
        </a:p>
      </dgm:t>
    </dgm:pt>
    <dgm:pt modelId="{77AAE5DD-C52E-4FAC-9F76-D0DA36D348E5}" type="pres">
      <dgm:prSet presAssocID="{4ACB1DA5-69B2-4B59-BC49-2F075A450C4E}" presName="node" presStyleLbl="node1" presStyleIdx="1" presStyleCnt="4" custScaleX="148829" custRadScaleRad="119282" custRadScaleInc="881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C91728B-1750-49A4-8419-3CBAF71325ED}" type="pres">
      <dgm:prSet presAssocID="{24090BAF-0534-4298-8C35-6ABB3DBEC037}" presName="parTrans" presStyleLbl="sibTrans2D1" presStyleIdx="2" presStyleCnt="4"/>
      <dgm:spPr/>
      <dgm:t>
        <a:bodyPr/>
        <a:lstStyle/>
        <a:p>
          <a:endParaRPr lang="es-ES"/>
        </a:p>
      </dgm:t>
    </dgm:pt>
    <dgm:pt modelId="{FF507A6C-69F0-4851-8840-153DFDF49818}" type="pres">
      <dgm:prSet presAssocID="{24090BAF-0534-4298-8C35-6ABB3DBEC037}" presName="connectorText" presStyleLbl="sibTrans2D1" presStyleIdx="2" presStyleCnt="4"/>
      <dgm:spPr/>
      <dgm:t>
        <a:bodyPr/>
        <a:lstStyle/>
        <a:p>
          <a:endParaRPr lang="es-ES"/>
        </a:p>
      </dgm:t>
    </dgm:pt>
    <dgm:pt modelId="{CBEB4532-6F04-4CC1-9363-CFE96C75DF66}" type="pres">
      <dgm:prSet presAssocID="{25C9E44C-9F70-43D8-9FE4-3EA1A4D9F987}" presName="node" presStyleLbl="node1" presStyleIdx="2" presStyleCnt="4" custScaleX="192275" custScaleY="104236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8BA7DCE-265F-461F-8F54-DFE4B25A5C14}" type="pres">
      <dgm:prSet presAssocID="{BE36BBDD-C791-4278-B725-FA4B92FE94E4}" presName="parTrans" presStyleLbl="sibTrans2D1" presStyleIdx="3" presStyleCnt="4"/>
      <dgm:spPr/>
      <dgm:t>
        <a:bodyPr/>
        <a:lstStyle/>
        <a:p>
          <a:endParaRPr lang="es-ES"/>
        </a:p>
      </dgm:t>
    </dgm:pt>
    <dgm:pt modelId="{4AD400F3-BBD6-4172-ABD1-49790AF9A6BE}" type="pres">
      <dgm:prSet presAssocID="{BE36BBDD-C791-4278-B725-FA4B92FE94E4}" presName="connectorText" presStyleLbl="sibTrans2D1" presStyleIdx="3" presStyleCnt="4"/>
      <dgm:spPr/>
      <dgm:t>
        <a:bodyPr/>
        <a:lstStyle/>
        <a:p>
          <a:endParaRPr lang="es-ES"/>
        </a:p>
      </dgm:t>
    </dgm:pt>
    <dgm:pt modelId="{C42234E5-6FF0-4018-9E84-CC1510FB3CF4}" type="pres">
      <dgm:prSet presAssocID="{EFB84323-AE1D-495A-8E2E-86E1A1A23140}" presName="node" presStyleLbl="node1" presStyleIdx="3" presStyleCnt="4" custScaleX="156356" custScaleY="100987" custRadScaleRad="117683" custRadScaleInc="-89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6538440-0030-4948-8E8D-E5C1206826AA}" srcId="{65F400F6-0A98-40C2-ABEB-2B93E65D7F78}" destId="{25C9E44C-9F70-43D8-9FE4-3EA1A4D9F987}" srcOrd="2" destOrd="0" parTransId="{24090BAF-0534-4298-8C35-6ABB3DBEC037}" sibTransId="{30EDE6F2-CA23-436E-AB78-62C5BF4AF9E2}"/>
    <dgm:cxn modelId="{4DA88EE5-B7C5-4BF5-8697-61317434F94C}" type="presOf" srcId="{EFB84323-AE1D-495A-8E2E-86E1A1A23140}" destId="{C42234E5-6FF0-4018-9E84-CC1510FB3CF4}" srcOrd="0" destOrd="0" presId="urn:microsoft.com/office/officeart/2005/8/layout/radial5"/>
    <dgm:cxn modelId="{89D94D27-9129-43FE-BFB4-948FA661AB0C}" type="presOf" srcId="{25C9E44C-9F70-43D8-9FE4-3EA1A4D9F987}" destId="{CBEB4532-6F04-4CC1-9363-CFE96C75DF66}" srcOrd="0" destOrd="0" presId="urn:microsoft.com/office/officeart/2005/8/layout/radial5"/>
    <dgm:cxn modelId="{57E84D8D-97E6-47E9-B9A8-EA1411EE16A2}" type="presOf" srcId="{9D013184-E21D-4EDA-8F82-A218860A2C9A}" destId="{20A85FD1-7783-459B-B762-C05C7D45EA0F}" srcOrd="0" destOrd="0" presId="urn:microsoft.com/office/officeart/2005/8/layout/radial5"/>
    <dgm:cxn modelId="{424F56AD-8A04-4BA7-A724-EF1CBA031803}" type="presOf" srcId="{9495D832-A310-44B8-8153-206A07D40095}" destId="{83B55E1C-C88E-48FF-83CD-27F63BEEDCDF}" srcOrd="0" destOrd="0" presId="urn:microsoft.com/office/officeart/2005/8/layout/radial5"/>
    <dgm:cxn modelId="{FCC366C6-8251-4C47-98A5-7548F74A2296}" srcId="{65F400F6-0A98-40C2-ABEB-2B93E65D7F78}" destId="{EFB84323-AE1D-495A-8E2E-86E1A1A23140}" srcOrd="3" destOrd="0" parTransId="{BE36BBDD-C791-4278-B725-FA4B92FE94E4}" sibTransId="{A7FBE5D0-1D0B-4C0E-8211-F993EED77C38}"/>
    <dgm:cxn modelId="{0405B24C-A5E5-42DE-9D6D-75094111B23D}" type="presOf" srcId="{8DBC1EF0-8D42-4361-9AA6-CD6D5CF3C43F}" destId="{6C223BA0-43F4-4700-9A72-982CF6DFE78D}" srcOrd="1" destOrd="0" presId="urn:microsoft.com/office/officeart/2005/8/layout/radial5"/>
    <dgm:cxn modelId="{62497E45-2BCB-4870-956B-CCD08D863A19}" type="presOf" srcId="{4A2BC05A-10DE-4CA2-A021-A56B14F2F84B}" destId="{348764B7-14FB-447A-915D-8D3D5FF5B1C5}" srcOrd="1" destOrd="0" presId="urn:microsoft.com/office/officeart/2005/8/layout/radial5"/>
    <dgm:cxn modelId="{0FCB3DDE-2905-4D2D-AEA5-97AEA7B54434}" type="presOf" srcId="{8DBC1EF0-8D42-4361-9AA6-CD6D5CF3C43F}" destId="{70093D3D-FAC0-4433-9F25-315FE8E317E8}" srcOrd="0" destOrd="0" presId="urn:microsoft.com/office/officeart/2005/8/layout/radial5"/>
    <dgm:cxn modelId="{00B44FED-7602-468B-819F-867F8B323B2E}" type="presOf" srcId="{BE36BBDD-C791-4278-B725-FA4B92FE94E4}" destId="{78BA7DCE-265F-461F-8F54-DFE4B25A5C14}" srcOrd="0" destOrd="0" presId="urn:microsoft.com/office/officeart/2005/8/layout/radial5"/>
    <dgm:cxn modelId="{6A9C022A-A60A-407C-B60D-20A30BC61A73}" type="presOf" srcId="{4ACB1DA5-69B2-4B59-BC49-2F075A450C4E}" destId="{77AAE5DD-C52E-4FAC-9F76-D0DA36D348E5}" srcOrd="0" destOrd="0" presId="urn:microsoft.com/office/officeart/2005/8/layout/radial5"/>
    <dgm:cxn modelId="{58515AF8-A969-447E-9A6C-9D9CBA76513E}" type="presOf" srcId="{24090BAF-0534-4298-8C35-6ABB3DBEC037}" destId="{0C91728B-1750-49A4-8419-3CBAF71325ED}" srcOrd="0" destOrd="0" presId="urn:microsoft.com/office/officeart/2005/8/layout/radial5"/>
    <dgm:cxn modelId="{03CD560C-5281-44D0-B735-8F0009125CA7}" srcId="{9D013184-E21D-4EDA-8F82-A218860A2C9A}" destId="{65F400F6-0A98-40C2-ABEB-2B93E65D7F78}" srcOrd="0" destOrd="0" parTransId="{BC624841-97E8-4CD4-BF36-12D4B2B6E124}" sibTransId="{377C5933-B901-46DE-BB42-495765E12C17}"/>
    <dgm:cxn modelId="{476EB9E9-6A83-4622-81C6-4E48163BFF5C}" type="presOf" srcId="{24090BAF-0534-4298-8C35-6ABB3DBEC037}" destId="{FF507A6C-69F0-4851-8840-153DFDF49818}" srcOrd="1" destOrd="0" presId="urn:microsoft.com/office/officeart/2005/8/layout/radial5"/>
    <dgm:cxn modelId="{53BF8A55-FF63-4438-8406-946CD61BF0B5}" type="presOf" srcId="{BE36BBDD-C791-4278-B725-FA4B92FE94E4}" destId="{4AD400F3-BBD6-4172-ABD1-49790AF9A6BE}" srcOrd="1" destOrd="0" presId="urn:microsoft.com/office/officeart/2005/8/layout/radial5"/>
    <dgm:cxn modelId="{1B29F495-D8E4-45DF-AC74-A251C44BF960}" type="presOf" srcId="{4A2BC05A-10DE-4CA2-A021-A56B14F2F84B}" destId="{4F1C7309-01E8-44B7-A576-2D0FB2F69D37}" srcOrd="0" destOrd="0" presId="urn:microsoft.com/office/officeart/2005/8/layout/radial5"/>
    <dgm:cxn modelId="{39CCDC77-9243-41F1-82FE-DFD6B9BA6074}" srcId="{65F400F6-0A98-40C2-ABEB-2B93E65D7F78}" destId="{9495D832-A310-44B8-8153-206A07D40095}" srcOrd="0" destOrd="0" parTransId="{4A2BC05A-10DE-4CA2-A021-A56B14F2F84B}" sibTransId="{5112C082-98DA-4AA3-927C-622CD80DFF7B}"/>
    <dgm:cxn modelId="{6182A71D-607F-4F63-8041-FF46E241462B}" srcId="{65F400F6-0A98-40C2-ABEB-2B93E65D7F78}" destId="{4ACB1DA5-69B2-4B59-BC49-2F075A450C4E}" srcOrd="1" destOrd="0" parTransId="{8DBC1EF0-8D42-4361-9AA6-CD6D5CF3C43F}" sibTransId="{7139D64E-C82F-483E-AAA1-2766DFEF3574}"/>
    <dgm:cxn modelId="{A3238FF4-6A77-432F-9388-C0CBAB25C09A}" type="presOf" srcId="{65F400F6-0A98-40C2-ABEB-2B93E65D7F78}" destId="{6D7A3B91-03CF-49A3-A8DC-F6B81080432B}" srcOrd="0" destOrd="0" presId="urn:microsoft.com/office/officeart/2005/8/layout/radial5"/>
    <dgm:cxn modelId="{D4A8B8FE-8143-46D2-B597-954CB7E4477B}" type="presParOf" srcId="{20A85FD1-7783-459B-B762-C05C7D45EA0F}" destId="{6D7A3B91-03CF-49A3-A8DC-F6B81080432B}" srcOrd="0" destOrd="0" presId="urn:microsoft.com/office/officeart/2005/8/layout/radial5"/>
    <dgm:cxn modelId="{A1A35C2B-09E1-4805-8281-30CFAD95745B}" type="presParOf" srcId="{20A85FD1-7783-459B-B762-C05C7D45EA0F}" destId="{4F1C7309-01E8-44B7-A576-2D0FB2F69D37}" srcOrd="1" destOrd="0" presId="urn:microsoft.com/office/officeart/2005/8/layout/radial5"/>
    <dgm:cxn modelId="{ED3EC104-5B2C-422B-9F27-464732C464E6}" type="presParOf" srcId="{4F1C7309-01E8-44B7-A576-2D0FB2F69D37}" destId="{348764B7-14FB-447A-915D-8D3D5FF5B1C5}" srcOrd="0" destOrd="0" presId="urn:microsoft.com/office/officeart/2005/8/layout/radial5"/>
    <dgm:cxn modelId="{27F7A3CE-E162-4044-8364-A0C267AD1A62}" type="presParOf" srcId="{20A85FD1-7783-459B-B762-C05C7D45EA0F}" destId="{83B55E1C-C88E-48FF-83CD-27F63BEEDCDF}" srcOrd="2" destOrd="0" presId="urn:microsoft.com/office/officeart/2005/8/layout/radial5"/>
    <dgm:cxn modelId="{D845ECA8-248C-495A-82ED-C049B7FF5803}" type="presParOf" srcId="{20A85FD1-7783-459B-B762-C05C7D45EA0F}" destId="{70093D3D-FAC0-4433-9F25-315FE8E317E8}" srcOrd="3" destOrd="0" presId="urn:microsoft.com/office/officeart/2005/8/layout/radial5"/>
    <dgm:cxn modelId="{FA74F4E4-2D7A-4292-AE87-36548D2DBFE8}" type="presParOf" srcId="{70093D3D-FAC0-4433-9F25-315FE8E317E8}" destId="{6C223BA0-43F4-4700-9A72-982CF6DFE78D}" srcOrd="0" destOrd="0" presId="urn:microsoft.com/office/officeart/2005/8/layout/radial5"/>
    <dgm:cxn modelId="{090BF979-65C3-4E7C-9237-DB5D61852EDC}" type="presParOf" srcId="{20A85FD1-7783-459B-B762-C05C7D45EA0F}" destId="{77AAE5DD-C52E-4FAC-9F76-D0DA36D348E5}" srcOrd="4" destOrd="0" presId="urn:microsoft.com/office/officeart/2005/8/layout/radial5"/>
    <dgm:cxn modelId="{81C897BA-40B4-471E-8505-9C66C0AB098D}" type="presParOf" srcId="{20A85FD1-7783-459B-B762-C05C7D45EA0F}" destId="{0C91728B-1750-49A4-8419-3CBAF71325ED}" srcOrd="5" destOrd="0" presId="urn:microsoft.com/office/officeart/2005/8/layout/radial5"/>
    <dgm:cxn modelId="{B22E2E28-0B95-41A5-942B-1A286C09AC3A}" type="presParOf" srcId="{0C91728B-1750-49A4-8419-3CBAF71325ED}" destId="{FF507A6C-69F0-4851-8840-153DFDF49818}" srcOrd="0" destOrd="0" presId="urn:microsoft.com/office/officeart/2005/8/layout/radial5"/>
    <dgm:cxn modelId="{C824E50E-B12D-4943-AD7A-7F5FDA00B58C}" type="presParOf" srcId="{20A85FD1-7783-459B-B762-C05C7D45EA0F}" destId="{CBEB4532-6F04-4CC1-9363-CFE96C75DF66}" srcOrd="6" destOrd="0" presId="urn:microsoft.com/office/officeart/2005/8/layout/radial5"/>
    <dgm:cxn modelId="{7AC74AEE-AA2C-44AD-9E63-0DD8B453B71C}" type="presParOf" srcId="{20A85FD1-7783-459B-B762-C05C7D45EA0F}" destId="{78BA7DCE-265F-461F-8F54-DFE4B25A5C14}" srcOrd="7" destOrd="0" presId="urn:microsoft.com/office/officeart/2005/8/layout/radial5"/>
    <dgm:cxn modelId="{C0EC2383-2FF9-4787-A022-EB9C66827A8B}" type="presParOf" srcId="{78BA7DCE-265F-461F-8F54-DFE4B25A5C14}" destId="{4AD400F3-BBD6-4172-ABD1-49790AF9A6BE}" srcOrd="0" destOrd="0" presId="urn:microsoft.com/office/officeart/2005/8/layout/radial5"/>
    <dgm:cxn modelId="{01D8B3FB-CF66-4136-B6F6-9B1979578B71}" type="presParOf" srcId="{20A85FD1-7783-459B-B762-C05C7D45EA0F}" destId="{C42234E5-6FF0-4018-9E84-CC1510FB3CF4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9335CC-D813-44EA-B772-598BD62300FC}" type="doc">
      <dgm:prSet loTypeId="urn:microsoft.com/office/officeart/2005/8/layout/pyramid1" loCatId="pyramid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17E22E96-DC82-444B-9588-68244BFC0EB5}">
      <dgm:prSet phldrT="[Texto]" custT="1"/>
      <dgm:spPr/>
      <dgm:t>
        <a:bodyPr/>
        <a:lstStyle/>
        <a:p>
          <a:endParaRPr lang="es-ES" sz="2800" dirty="0">
            <a:solidFill>
              <a:srgbClr val="002060"/>
            </a:solidFill>
          </a:endParaRPr>
        </a:p>
        <a:p>
          <a:r>
            <a:rPr lang="es-ES" sz="3200" dirty="0">
              <a:solidFill>
                <a:srgbClr val="002060"/>
              </a:solidFill>
            </a:rPr>
            <a:t>Nivel Estratégico</a:t>
          </a:r>
        </a:p>
      </dgm:t>
    </dgm:pt>
    <dgm:pt modelId="{7E41728F-B5A2-4321-9ABE-A79C74B6C4D3}" type="parTrans" cxnId="{0F5B0A58-51C7-415B-BF10-4E661646A6C1}">
      <dgm:prSet/>
      <dgm:spPr/>
      <dgm:t>
        <a:bodyPr/>
        <a:lstStyle/>
        <a:p>
          <a:endParaRPr lang="es-ES"/>
        </a:p>
      </dgm:t>
    </dgm:pt>
    <dgm:pt modelId="{63A13269-544F-478F-B51A-3C8CB5005ACB}" type="sibTrans" cxnId="{0F5B0A58-51C7-415B-BF10-4E661646A6C1}">
      <dgm:prSet/>
      <dgm:spPr/>
      <dgm:t>
        <a:bodyPr/>
        <a:lstStyle/>
        <a:p>
          <a:endParaRPr lang="es-ES"/>
        </a:p>
      </dgm:t>
    </dgm:pt>
    <dgm:pt modelId="{46949BEF-6106-438E-AF69-12F08D9379AC}">
      <dgm:prSet phldrT="[Texto]" custT="1"/>
      <dgm:spPr/>
      <dgm:t>
        <a:bodyPr/>
        <a:lstStyle/>
        <a:p>
          <a:r>
            <a:rPr lang="es-ES" sz="4000" dirty="0">
              <a:solidFill>
                <a:srgbClr val="002060"/>
              </a:solidFill>
            </a:rPr>
            <a:t>Nivel Táctico</a:t>
          </a:r>
        </a:p>
      </dgm:t>
    </dgm:pt>
    <dgm:pt modelId="{3C952EDC-ED4D-4778-9FF4-6A9273F3CC36}" type="parTrans" cxnId="{BB450285-F11C-43FB-8FAB-C60456ABE94B}">
      <dgm:prSet/>
      <dgm:spPr/>
      <dgm:t>
        <a:bodyPr/>
        <a:lstStyle/>
        <a:p>
          <a:endParaRPr lang="es-ES"/>
        </a:p>
      </dgm:t>
    </dgm:pt>
    <dgm:pt modelId="{C21C8028-3C4B-4438-8CC7-95248061649D}" type="sibTrans" cxnId="{BB450285-F11C-43FB-8FAB-C60456ABE94B}">
      <dgm:prSet/>
      <dgm:spPr/>
      <dgm:t>
        <a:bodyPr/>
        <a:lstStyle/>
        <a:p>
          <a:endParaRPr lang="es-ES"/>
        </a:p>
      </dgm:t>
    </dgm:pt>
    <dgm:pt modelId="{46EA625C-1E15-47D1-BD3D-6A7389F23990}">
      <dgm:prSet phldrT="[Texto]" custT="1"/>
      <dgm:spPr/>
      <dgm:t>
        <a:bodyPr/>
        <a:lstStyle/>
        <a:p>
          <a:r>
            <a:rPr lang="es-ES" sz="4000" dirty="0">
              <a:solidFill>
                <a:srgbClr val="002060"/>
              </a:solidFill>
            </a:rPr>
            <a:t>Nivel Operativo</a:t>
          </a:r>
        </a:p>
      </dgm:t>
    </dgm:pt>
    <dgm:pt modelId="{F8096A1B-E50D-4481-82EA-98F02745BF61}" type="parTrans" cxnId="{A07116B8-FF96-4743-B5E2-633B00F292DD}">
      <dgm:prSet/>
      <dgm:spPr/>
      <dgm:t>
        <a:bodyPr/>
        <a:lstStyle/>
        <a:p>
          <a:endParaRPr lang="es-ES"/>
        </a:p>
      </dgm:t>
    </dgm:pt>
    <dgm:pt modelId="{18AEB2AA-458B-4105-AF23-B9D2731EB75C}" type="sibTrans" cxnId="{A07116B8-FF96-4743-B5E2-633B00F292DD}">
      <dgm:prSet/>
      <dgm:spPr/>
      <dgm:t>
        <a:bodyPr/>
        <a:lstStyle/>
        <a:p>
          <a:endParaRPr lang="es-ES"/>
        </a:p>
      </dgm:t>
    </dgm:pt>
    <dgm:pt modelId="{7FC8F0E3-2722-4643-BD74-5E603E3CA68D}" type="pres">
      <dgm:prSet presAssocID="{6B9335CC-D813-44EA-B772-598BD62300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87C9EC1-806B-4C9A-AC5A-8E35A20CE697}" type="pres">
      <dgm:prSet presAssocID="{17E22E96-DC82-444B-9588-68244BFC0EB5}" presName="Name8" presStyleCnt="0"/>
      <dgm:spPr/>
    </dgm:pt>
    <dgm:pt modelId="{1750D0BD-0EE7-4314-82D3-3966A6906C34}" type="pres">
      <dgm:prSet presAssocID="{17E22E96-DC82-444B-9588-68244BFC0EB5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D44E4FB-33A1-4340-AD11-9623EE35626D}" type="pres">
      <dgm:prSet presAssocID="{17E22E96-DC82-444B-9588-68244BFC0EB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C64A4D5-2F56-4C56-97A2-F384B94CDFBA}" type="pres">
      <dgm:prSet presAssocID="{46949BEF-6106-438E-AF69-12F08D9379AC}" presName="Name8" presStyleCnt="0"/>
      <dgm:spPr/>
    </dgm:pt>
    <dgm:pt modelId="{C54E4C66-BAEB-4D89-9169-B9F46A719AE1}" type="pres">
      <dgm:prSet presAssocID="{46949BEF-6106-438E-AF69-12F08D9379A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87E4AC7-08C8-41E5-A071-BBE404AEC335}" type="pres">
      <dgm:prSet presAssocID="{46949BEF-6106-438E-AF69-12F08D9379A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0978E6F-BF4C-45C9-801C-DE18C03341AE}" type="pres">
      <dgm:prSet presAssocID="{46EA625C-1E15-47D1-BD3D-6A7389F23990}" presName="Name8" presStyleCnt="0"/>
      <dgm:spPr/>
    </dgm:pt>
    <dgm:pt modelId="{BB943742-1B70-4EB8-B2C2-4FC9655D3959}" type="pres">
      <dgm:prSet presAssocID="{46EA625C-1E15-47D1-BD3D-6A7389F23990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D27A49-6B48-4029-8530-B731F5EBC3D6}" type="pres">
      <dgm:prSet presAssocID="{46EA625C-1E15-47D1-BD3D-6A7389F2399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07116B8-FF96-4743-B5E2-633B00F292DD}" srcId="{6B9335CC-D813-44EA-B772-598BD62300FC}" destId="{46EA625C-1E15-47D1-BD3D-6A7389F23990}" srcOrd="2" destOrd="0" parTransId="{F8096A1B-E50D-4481-82EA-98F02745BF61}" sibTransId="{18AEB2AA-458B-4105-AF23-B9D2731EB75C}"/>
    <dgm:cxn modelId="{A7E71BA7-715D-4806-A2F0-B6ABBA3610F7}" type="presOf" srcId="{46949BEF-6106-438E-AF69-12F08D9379AC}" destId="{587E4AC7-08C8-41E5-A071-BBE404AEC335}" srcOrd="1" destOrd="0" presId="urn:microsoft.com/office/officeart/2005/8/layout/pyramid1"/>
    <dgm:cxn modelId="{6B2EC5D3-7D2C-47E4-8971-1295E285DE3B}" type="presOf" srcId="{46EA625C-1E15-47D1-BD3D-6A7389F23990}" destId="{BB943742-1B70-4EB8-B2C2-4FC9655D3959}" srcOrd="0" destOrd="0" presId="urn:microsoft.com/office/officeart/2005/8/layout/pyramid1"/>
    <dgm:cxn modelId="{EBD731B4-8E36-4193-A1EB-6616151B1813}" type="presOf" srcId="{46EA625C-1E15-47D1-BD3D-6A7389F23990}" destId="{C8D27A49-6B48-4029-8530-B731F5EBC3D6}" srcOrd="1" destOrd="0" presId="urn:microsoft.com/office/officeart/2005/8/layout/pyramid1"/>
    <dgm:cxn modelId="{0F5B0A58-51C7-415B-BF10-4E661646A6C1}" srcId="{6B9335CC-D813-44EA-B772-598BD62300FC}" destId="{17E22E96-DC82-444B-9588-68244BFC0EB5}" srcOrd="0" destOrd="0" parTransId="{7E41728F-B5A2-4321-9ABE-A79C74B6C4D3}" sibTransId="{63A13269-544F-478F-B51A-3C8CB5005ACB}"/>
    <dgm:cxn modelId="{3053C9A8-199C-498F-814F-30D4BC02861B}" type="presOf" srcId="{6B9335CC-D813-44EA-B772-598BD62300FC}" destId="{7FC8F0E3-2722-4643-BD74-5E603E3CA68D}" srcOrd="0" destOrd="0" presId="urn:microsoft.com/office/officeart/2005/8/layout/pyramid1"/>
    <dgm:cxn modelId="{73B2E47B-596C-4E2F-9F43-2120B50692AB}" type="presOf" srcId="{17E22E96-DC82-444B-9588-68244BFC0EB5}" destId="{8D44E4FB-33A1-4340-AD11-9623EE35626D}" srcOrd="1" destOrd="0" presId="urn:microsoft.com/office/officeart/2005/8/layout/pyramid1"/>
    <dgm:cxn modelId="{BB450285-F11C-43FB-8FAB-C60456ABE94B}" srcId="{6B9335CC-D813-44EA-B772-598BD62300FC}" destId="{46949BEF-6106-438E-AF69-12F08D9379AC}" srcOrd="1" destOrd="0" parTransId="{3C952EDC-ED4D-4778-9FF4-6A9273F3CC36}" sibTransId="{C21C8028-3C4B-4438-8CC7-95248061649D}"/>
    <dgm:cxn modelId="{20A5ABBF-5294-49A1-A174-38BA6DC21331}" type="presOf" srcId="{17E22E96-DC82-444B-9588-68244BFC0EB5}" destId="{1750D0BD-0EE7-4314-82D3-3966A6906C34}" srcOrd="0" destOrd="0" presId="urn:microsoft.com/office/officeart/2005/8/layout/pyramid1"/>
    <dgm:cxn modelId="{7AD68F68-7A1F-4C28-9259-B3F7ACF0F8BB}" type="presOf" srcId="{46949BEF-6106-438E-AF69-12F08D9379AC}" destId="{C54E4C66-BAEB-4D89-9169-B9F46A719AE1}" srcOrd="0" destOrd="0" presId="urn:microsoft.com/office/officeart/2005/8/layout/pyramid1"/>
    <dgm:cxn modelId="{0781C2CD-EE98-4528-9BDA-720486346FBC}" type="presParOf" srcId="{7FC8F0E3-2722-4643-BD74-5E603E3CA68D}" destId="{587C9EC1-806B-4C9A-AC5A-8E35A20CE697}" srcOrd="0" destOrd="0" presId="urn:microsoft.com/office/officeart/2005/8/layout/pyramid1"/>
    <dgm:cxn modelId="{9DD37D13-145E-4DDE-B546-BC9723D136DB}" type="presParOf" srcId="{587C9EC1-806B-4C9A-AC5A-8E35A20CE697}" destId="{1750D0BD-0EE7-4314-82D3-3966A6906C34}" srcOrd="0" destOrd="0" presId="urn:microsoft.com/office/officeart/2005/8/layout/pyramid1"/>
    <dgm:cxn modelId="{C6DBCDBA-4DC7-4145-8F09-47A7FECB4D1C}" type="presParOf" srcId="{587C9EC1-806B-4C9A-AC5A-8E35A20CE697}" destId="{8D44E4FB-33A1-4340-AD11-9623EE35626D}" srcOrd="1" destOrd="0" presId="urn:microsoft.com/office/officeart/2005/8/layout/pyramid1"/>
    <dgm:cxn modelId="{0D3E218E-34C7-4D67-85B2-7F617076CA85}" type="presParOf" srcId="{7FC8F0E3-2722-4643-BD74-5E603E3CA68D}" destId="{0C64A4D5-2F56-4C56-97A2-F384B94CDFBA}" srcOrd="1" destOrd="0" presId="urn:microsoft.com/office/officeart/2005/8/layout/pyramid1"/>
    <dgm:cxn modelId="{8A001023-8029-4AEF-A20E-68ABA0853CBA}" type="presParOf" srcId="{0C64A4D5-2F56-4C56-97A2-F384B94CDFBA}" destId="{C54E4C66-BAEB-4D89-9169-B9F46A719AE1}" srcOrd="0" destOrd="0" presId="urn:microsoft.com/office/officeart/2005/8/layout/pyramid1"/>
    <dgm:cxn modelId="{DEB58CB5-317A-4F34-8127-B88DBE180517}" type="presParOf" srcId="{0C64A4D5-2F56-4C56-97A2-F384B94CDFBA}" destId="{587E4AC7-08C8-41E5-A071-BBE404AEC335}" srcOrd="1" destOrd="0" presId="urn:microsoft.com/office/officeart/2005/8/layout/pyramid1"/>
    <dgm:cxn modelId="{D9388606-6B2C-4856-AA92-CF3269619C4D}" type="presParOf" srcId="{7FC8F0E3-2722-4643-BD74-5E603E3CA68D}" destId="{80978E6F-BF4C-45C9-801C-DE18C03341AE}" srcOrd="2" destOrd="0" presId="urn:microsoft.com/office/officeart/2005/8/layout/pyramid1"/>
    <dgm:cxn modelId="{1D8ACB6D-1FD4-4649-A048-C5E5DDB6757A}" type="presParOf" srcId="{80978E6F-BF4C-45C9-801C-DE18C03341AE}" destId="{BB943742-1B70-4EB8-B2C2-4FC9655D3959}" srcOrd="0" destOrd="0" presId="urn:microsoft.com/office/officeart/2005/8/layout/pyramid1"/>
    <dgm:cxn modelId="{F8FE5ADE-52E6-4175-BE7B-BEE004BB8AD3}" type="presParOf" srcId="{80978E6F-BF4C-45C9-801C-DE18C03341AE}" destId="{C8D27A49-6B48-4029-8530-B731F5EBC3D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F65815-3A84-4ADC-9394-6A1C8E7A334E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EDA59647-D336-4311-BE96-04ED16B50517}">
      <dgm:prSet phldrT="[Texto]"/>
      <dgm:spPr/>
      <dgm:t>
        <a:bodyPr/>
        <a:lstStyle/>
        <a:p>
          <a:r>
            <a:rPr lang="es-ES" dirty="0"/>
            <a:t>Pasos</a:t>
          </a:r>
        </a:p>
      </dgm:t>
    </dgm:pt>
    <dgm:pt modelId="{2101B15D-DC06-4633-8ECF-46CAACFC9B9B}" type="parTrans" cxnId="{2A12AE00-730A-469C-97E6-171B8A768F01}">
      <dgm:prSet/>
      <dgm:spPr/>
      <dgm:t>
        <a:bodyPr/>
        <a:lstStyle/>
        <a:p>
          <a:endParaRPr lang="es-ES"/>
        </a:p>
      </dgm:t>
    </dgm:pt>
    <dgm:pt modelId="{C31DF65C-1C3B-414C-9B7D-2F3331CAE159}" type="sibTrans" cxnId="{2A12AE00-730A-469C-97E6-171B8A768F01}">
      <dgm:prSet/>
      <dgm:spPr/>
      <dgm:t>
        <a:bodyPr/>
        <a:lstStyle/>
        <a:p>
          <a:endParaRPr lang="es-ES"/>
        </a:p>
      </dgm:t>
    </dgm:pt>
    <dgm:pt modelId="{92BF87D2-2746-4D43-BFE2-D85B8B3CCAA0}">
      <dgm:prSet phldrT="[Texto]"/>
      <dgm:spPr/>
      <dgm:t>
        <a:bodyPr/>
        <a:lstStyle/>
        <a:p>
          <a:r>
            <a:rPr lang="es-PE" dirty="0"/>
            <a:t>Fijación de objetivos</a:t>
          </a:r>
          <a:endParaRPr lang="es-ES" dirty="0"/>
        </a:p>
      </dgm:t>
    </dgm:pt>
    <dgm:pt modelId="{972D9CF2-9FB8-4C68-BFF3-A26288BBF672}" type="parTrans" cxnId="{58750C92-514E-42A4-8ECB-389B6997F0AD}">
      <dgm:prSet/>
      <dgm:spPr/>
      <dgm:t>
        <a:bodyPr/>
        <a:lstStyle/>
        <a:p>
          <a:endParaRPr lang="es-ES"/>
        </a:p>
      </dgm:t>
    </dgm:pt>
    <dgm:pt modelId="{BE2A309C-7620-4A6F-9741-A5EC92CE2A79}" type="sibTrans" cxnId="{58750C92-514E-42A4-8ECB-389B6997F0AD}">
      <dgm:prSet/>
      <dgm:spPr/>
      <dgm:t>
        <a:bodyPr/>
        <a:lstStyle/>
        <a:p>
          <a:endParaRPr lang="es-ES"/>
        </a:p>
      </dgm:t>
    </dgm:pt>
    <dgm:pt modelId="{24ED700A-6AA2-49B5-9F83-1D7BF93EB32A}">
      <dgm:prSet phldrT="[Texto]"/>
      <dgm:spPr/>
      <dgm:t>
        <a:bodyPr/>
        <a:lstStyle/>
        <a:p>
          <a:r>
            <a:rPr lang="es-PE" dirty="0"/>
            <a:t>Establecimiento de competencias</a:t>
          </a:r>
          <a:endParaRPr lang="es-ES" dirty="0"/>
        </a:p>
      </dgm:t>
    </dgm:pt>
    <dgm:pt modelId="{6DF6D277-67BC-4A22-B2B6-3BEEF35D0F90}" type="parTrans" cxnId="{C14AD2BC-26BD-4E25-A7A5-025337D0871F}">
      <dgm:prSet/>
      <dgm:spPr/>
      <dgm:t>
        <a:bodyPr/>
        <a:lstStyle/>
        <a:p>
          <a:endParaRPr lang="es-ES"/>
        </a:p>
      </dgm:t>
    </dgm:pt>
    <dgm:pt modelId="{AFB9DB79-F91A-4713-BABF-B2968749569A}" type="sibTrans" cxnId="{C14AD2BC-26BD-4E25-A7A5-025337D0871F}">
      <dgm:prSet/>
      <dgm:spPr/>
      <dgm:t>
        <a:bodyPr/>
        <a:lstStyle/>
        <a:p>
          <a:endParaRPr lang="es-ES"/>
        </a:p>
      </dgm:t>
    </dgm:pt>
    <dgm:pt modelId="{6FEF3A81-81DC-42DC-9FC2-1F0023D82B36}">
      <dgm:prSet phldrT="[Texto]"/>
      <dgm:spPr/>
      <dgm:t>
        <a:bodyPr/>
        <a:lstStyle/>
        <a:p>
          <a:r>
            <a:rPr lang="es-PE" dirty="0"/>
            <a:t>Seguimiento del desempeño</a:t>
          </a:r>
          <a:endParaRPr lang="es-ES" dirty="0"/>
        </a:p>
      </dgm:t>
    </dgm:pt>
    <dgm:pt modelId="{21C3D820-7C93-436D-9AA0-D192D59C50AD}" type="parTrans" cxnId="{00630A30-2B9A-4EF1-BB15-BE59793E3097}">
      <dgm:prSet/>
      <dgm:spPr/>
      <dgm:t>
        <a:bodyPr/>
        <a:lstStyle/>
        <a:p>
          <a:endParaRPr lang="es-ES"/>
        </a:p>
      </dgm:t>
    </dgm:pt>
    <dgm:pt modelId="{D83B4DDE-4A5F-4C5A-9F48-CB946BCA308E}" type="sibTrans" cxnId="{00630A30-2B9A-4EF1-BB15-BE59793E3097}">
      <dgm:prSet/>
      <dgm:spPr/>
      <dgm:t>
        <a:bodyPr/>
        <a:lstStyle/>
        <a:p>
          <a:endParaRPr lang="es-ES"/>
        </a:p>
      </dgm:t>
    </dgm:pt>
    <dgm:pt modelId="{CE3319C9-14EF-4A77-A765-736F215E6117}">
      <dgm:prSet phldrT="[Texto]"/>
      <dgm:spPr/>
      <dgm:t>
        <a:bodyPr/>
        <a:lstStyle/>
        <a:p>
          <a:r>
            <a:rPr lang="es-PE" dirty="0"/>
            <a:t>Evaluación de las tendencias</a:t>
          </a:r>
          <a:endParaRPr lang="es-ES" dirty="0"/>
        </a:p>
      </dgm:t>
    </dgm:pt>
    <dgm:pt modelId="{CC7246FF-CB3E-4B88-AD88-4C181135745C}" type="parTrans" cxnId="{E4784266-ED2F-439F-A9E9-55C0268901F1}">
      <dgm:prSet/>
      <dgm:spPr/>
      <dgm:t>
        <a:bodyPr/>
        <a:lstStyle/>
        <a:p>
          <a:endParaRPr lang="es-ES"/>
        </a:p>
      </dgm:t>
    </dgm:pt>
    <dgm:pt modelId="{D5CC01FF-13CB-4C20-A917-4A1F1487E4CB}" type="sibTrans" cxnId="{E4784266-ED2F-439F-A9E9-55C0268901F1}">
      <dgm:prSet/>
      <dgm:spPr/>
      <dgm:t>
        <a:bodyPr/>
        <a:lstStyle/>
        <a:p>
          <a:endParaRPr lang="es-ES"/>
        </a:p>
      </dgm:t>
    </dgm:pt>
    <dgm:pt modelId="{4C647FCB-C600-4D4C-AB05-586132E1E22A}">
      <dgm:prSet phldrT="[Texto]"/>
      <dgm:spPr/>
      <dgm:t>
        <a:bodyPr/>
        <a:lstStyle/>
        <a:p>
          <a:r>
            <a:rPr lang="es-PE" dirty="0"/>
            <a:t>Rectificación</a:t>
          </a:r>
          <a:endParaRPr lang="es-ES" dirty="0"/>
        </a:p>
      </dgm:t>
    </dgm:pt>
    <dgm:pt modelId="{0450C8A9-7F3D-4D58-8521-42731B445FBF}" type="parTrans" cxnId="{82AFAD00-AB7B-4DD9-ADD0-5DA1D3306401}">
      <dgm:prSet/>
      <dgm:spPr/>
      <dgm:t>
        <a:bodyPr/>
        <a:lstStyle/>
        <a:p>
          <a:endParaRPr lang="es-ES"/>
        </a:p>
      </dgm:t>
    </dgm:pt>
    <dgm:pt modelId="{28F63DFC-F7D6-4ABE-B1CB-73539B3A85D1}" type="sibTrans" cxnId="{82AFAD00-AB7B-4DD9-ADD0-5DA1D3306401}">
      <dgm:prSet/>
      <dgm:spPr/>
      <dgm:t>
        <a:bodyPr/>
        <a:lstStyle/>
        <a:p>
          <a:endParaRPr lang="es-ES"/>
        </a:p>
      </dgm:t>
    </dgm:pt>
    <dgm:pt modelId="{F6215CAD-AA0A-46C8-BEBF-90FF6D4D4772}" type="pres">
      <dgm:prSet presAssocID="{E0F65815-3A84-4ADC-9394-6A1C8E7A334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5D27742C-0C18-4F0F-B208-349D6F290AFA}" type="pres">
      <dgm:prSet presAssocID="{EDA59647-D336-4311-BE96-04ED16B50517}" presName="hierRoot1" presStyleCnt="0">
        <dgm:presLayoutVars>
          <dgm:hierBranch val="init"/>
        </dgm:presLayoutVars>
      </dgm:prSet>
      <dgm:spPr/>
    </dgm:pt>
    <dgm:pt modelId="{78741671-70FA-45FE-9E34-F36FEADC7BD4}" type="pres">
      <dgm:prSet presAssocID="{EDA59647-D336-4311-BE96-04ED16B50517}" presName="rootComposite1" presStyleCnt="0"/>
      <dgm:spPr/>
    </dgm:pt>
    <dgm:pt modelId="{F012E033-0711-4F4F-92B0-A2C3E1A9B16B}" type="pres">
      <dgm:prSet presAssocID="{EDA59647-D336-4311-BE96-04ED16B5051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B382138-43F7-4943-93DB-04C0DD44F1A3}" type="pres">
      <dgm:prSet presAssocID="{EDA59647-D336-4311-BE96-04ED16B50517}" presName="rootConnector1" presStyleLbl="node1" presStyleIdx="0" presStyleCnt="0"/>
      <dgm:spPr/>
      <dgm:t>
        <a:bodyPr/>
        <a:lstStyle/>
        <a:p>
          <a:endParaRPr lang="es-ES"/>
        </a:p>
      </dgm:t>
    </dgm:pt>
    <dgm:pt modelId="{3425A686-93DD-49A4-9BB9-847F301CFD62}" type="pres">
      <dgm:prSet presAssocID="{EDA59647-D336-4311-BE96-04ED16B50517}" presName="hierChild2" presStyleCnt="0"/>
      <dgm:spPr/>
    </dgm:pt>
    <dgm:pt modelId="{6C9F5944-346C-41C1-A9C2-BEBDEFC5392A}" type="pres">
      <dgm:prSet presAssocID="{972D9CF2-9FB8-4C68-BFF3-A26288BBF672}" presName="Name64" presStyleLbl="parChTrans1D2" presStyleIdx="0" presStyleCnt="5"/>
      <dgm:spPr/>
      <dgm:t>
        <a:bodyPr/>
        <a:lstStyle/>
        <a:p>
          <a:endParaRPr lang="es-ES"/>
        </a:p>
      </dgm:t>
    </dgm:pt>
    <dgm:pt modelId="{CD5C597F-0A59-4961-87AB-3CF7E4DD2CE1}" type="pres">
      <dgm:prSet presAssocID="{92BF87D2-2746-4D43-BFE2-D85B8B3CCAA0}" presName="hierRoot2" presStyleCnt="0">
        <dgm:presLayoutVars>
          <dgm:hierBranch val="init"/>
        </dgm:presLayoutVars>
      </dgm:prSet>
      <dgm:spPr/>
    </dgm:pt>
    <dgm:pt modelId="{A82FAECD-6493-4DBF-8B07-C2DB3BF39D36}" type="pres">
      <dgm:prSet presAssocID="{92BF87D2-2746-4D43-BFE2-D85B8B3CCAA0}" presName="rootComposite" presStyleCnt="0"/>
      <dgm:spPr/>
    </dgm:pt>
    <dgm:pt modelId="{EB1DDCFA-4ACC-4E77-82ED-54E2C910193A}" type="pres">
      <dgm:prSet presAssocID="{92BF87D2-2746-4D43-BFE2-D85B8B3CCAA0}" presName="rootText" presStyleLbl="node2" presStyleIdx="0" presStyleCnt="5" custScaleX="13922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7DB2A1E-F7C9-43B3-9000-FBB0E06BDB14}" type="pres">
      <dgm:prSet presAssocID="{92BF87D2-2746-4D43-BFE2-D85B8B3CCAA0}" presName="rootConnector" presStyleLbl="node2" presStyleIdx="0" presStyleCnt="5"/>
      <dgm:spPr/>
      <dgm:t>
        <a:bodyPr/>
        <a:lstStyle/>
        <a:p>
          <a:endParaRPr lang="es-ES"/>
        </a:p>
      </dgm:t>
    </dgm:pt>
    <dgm:pt modelId="{29CB9B75-DC06-4C26-AC1A-316DE36EB263}" type="pres">
      <dgm:prSet presAssocID="{92BF87D2-2746-4D43-BFE2-D85B8B3CCAA0}" presName="hierChild4" presStyleCnt="0"/>
      <dgm:spPr/>
    </dgm:pt>
    <dgm:pt modelId="{94723B4B-DC8B-4BD4-BF53-2CC63793D243}" type="pres">
      <dgm:prSet presAssocID="{92BF87D2-2746-4D43-BFE2-D85B8B3CCAA0}" presName="hierChild5" presStyleCnt="0"/>
      <dgm:spPr/>
    </dgm:pt>
    <dgm:pt modelId="{968C077B-E997-49C2-BA52-6A64E057129C}" type="pres">
      <dgm:prSet presAssocID="{6DF6D277-67BC-4A22-B2B6-3BEEF35D0F90}" presName="Name64" presStyleLbl="parChTrans1D2" presStyleIdx="1" presStyleCnt="5"/>
      <dgm:spPr/>
      <dgm:t>
        <a:bodyPr/>
        <a:lstStyle/>
        <a:p>
          <a:endParaRPr lang="es-ES"/>
        </a:p>
      </dgm:t>
    </dgm:pt>
    <dgm:pt modelId="{1CA2BC7F-ABA5-4011-A6F1-084CF5CE13A1}" type="pres">
      <dgm:prSet presAssocID="{24ED700A-6AA2-49B5-9F83-1D7BF93EB32A}" presName="hierRoot2" presStyleCnt="0">
        <dgm:presLayoutVars>
          <dgm:hierBranch val="init"/>
        </dgm:presLayoutVars>
      </dgm:prSet>
      <dgm:spPr/>
    </dgm:pt>
    <dgm:pt modelId="{83E11672-2066-4EDB-8633-CB019C55993C}" type="pres">
      <dgm:prSet presAssocID="{24ED700A-6AA2-49B5-9F83-1D7BF93EB32A}" presName="rootComposite" presStyleCnt="0"/>
      <dgm:spPr/>
    </dgm:pt>
    <dgm:pt modelId="{97E6443B-5C57-4936-AA2C-D2353D1C125D}" type="pres">
      <dgm:prSet presAssocID="{24ED700A-6AA2-49B5-9F83-1D7BF93EB32A}" presName="rootText" presStyleLbl="node2" presStyleIdx="1" presStyleCnt="5" custScaleX="13797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50ACDF0-6366-4ADA-8300-166D18A310E4}" type="pres">
      <dgm:prSet presAssocID="{24ED700A-6AA2-49B5-9F83-1D7BF93EB32A}" presName="rootConnector" presStyleLbl="node2" presStyleIdx="1" presStyleCnt="5"/>
      <dgm:spPr/>
      <dgm:t>
        <a:bodyPr/>
        <a:lstStyle/>
        <a:p>
          <a:endParaRPr lang="es-ES"/>
        </a:p>
      </dgm:t>
    </dgm:pt>
    <dgm:pt modelId="{97CE58AE-5244-43FA-AD6F-CF6CC1A87733}" type="pres">
      <dgm:prSet presAssocID="{24ED700A-6AA2-49B5-9F83-1D7BF93EB32A}" presName="hierChild4" presStyleCnt="0"/>
      <dgm:spPr/>
    </dgm:pt>
    <dgm:pt modelId="{D604C6EC-7E3F-43DD-87ED-12888FD45372}" type="pres">
      <dgm:prSet presAssocID="{24ED700A-6AA2-49B5-9F83-1D7BF93EB32A}" presName="hierChild5" presStyleCnt="0"/>
      <dgm:spPr/>
    </dgm:pt>
    <dgm:pt modelId="{8D97CBE6-A136-4619-8B69-E913E5ED9499}" type="pres">
      <dgm:prSet presAssocID="{21C3D820-7C93-436D-9AA0-D192D59C50AD}" presName="Name64" presStyleLbl="parChTrans1D2" presStyleIdx="2" presStyleCnt="5"/>
      <dgm:spPr/>
      <dgm:t>
        <a:bodyPr/>
        <a:lstStyle/>
        <a:p>
          <a:endParaRPr lang="es-ES"/>
        </a:p>
      </dgm:t>
    </dgm:pt>
    <dgm:pt modelId="{6BC21DF1-52FB-4F43-AB3E-89E5B44343C1}" type="pres">
      <dgm:prSet presAssocID="{6FEF3A81-81DC-42DC-9FC2-1F0023D82B36}" presName="hierRoot2" presStyleCnt="0">
        <dgm:presLayoutVars>
          <dgm:hierBranch val="init"/>
        </dgm:presLayoutVars>
      </dgm:prSet>
      <dgm:spPr/>
    </dgm:pt>
    <dgm:pt modelId="{9051AD08-0BC8-4761-A4FA-8CBA1400B268}" type="pres">
      <dgm:prSet presAssocID="{6FEF3A81-81DC-42DC-9FC2-1F0023D82B36}" presName="rootComposite" presStyleCnt="0"/>
      <dgm:spPr/>
    </dgm:pt>
    <dgm:pt modelId="{20E09B82-A8C9-444E-B917-39CEFC0751AA}" type="pres">
      <dgm:prSet presAssocID="{6FEF3A81-81DC-42DC-9FC2-1F0023D82B36}" presName="rootText" presStyleLbl="node2" presStyleIdx="2" presStyleCnt="5" custScaleX="13614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A76F9FD-402C-4CC5-BF6B-142313F3E21C}" type="pres">
      <dgm:prSet presAssocID="{6FEF3A81-81DC-42DC-9FC2-1F0023D82B36}" presName="rootConnector" presStyleLbl="node2" presStyleIdx="2" presStyleCnt="5"/>
      <dgm:spPr/>
      <dgm:t>
        <a:bodyPr/>
        <a:lstStyle/>
        <a:p>
          <a:endParaRPr lang="es-ES"/>
        </a:p>
      </dgm:t>
    </dgm:pt>
    <dgm:pt modelId="{A3EE913C-75D0-4EF5-A393-6DC2A41CA2BC}" type="pres">
      <dgm:prSet presAssocID="{6FEF3A81-81DC-42DC-9FC2-1F0023D82B36}" presName="hierChild4" presStyleCnt="0"/>
      <dgm:spPr/>
    </dgm:pt>
    <dgm:pt modelId="{EC858BB3-F1EC-4893-8BB6-033306B4C6AE}" type="pres">
      <dgm:prSet presAssocID="{6FEF3A81-81DC-42DC-9FC2-1F0023D82B36}" presName="hierChild5" presStyleCnt="0"/>
      <dgm:spPr/>
    </dgm:pt>
    <dgm:pt modelId="{478D9740-AECE-4BDA-BECF-F326F0A75BEC}" type="pres">
      <dgm:prSet presAssocID="{CC7246FF-CB3E-4B88-AD88-4C181135745C}" presName="Name64" presStyleLbl="parChTrans1D2" presStyleIdx="3" presStyleCnt="5"/>
      <dgm:spPr/>
      <dgm:t>
        <a:bodyPr/>
        <a:lstStyle/>
        <a:p>
          <a:endParaRPr lang="es-ES"/>
        </a:p>
      </dgm:t>
    </dgm:pt>
    <dgm:pt modelId="{AAC353D2-8B52-4CF6-831B-EAC8C888821D}" type="pres">
      <dgm:prSet presAssocID="{CE3319C9-14EF-4A77-A765-736F215E6117}" presName="hierRoot2" presStyleCnt="0">
        <dgm:presLayoutVars>
          <dgm:hierBranch val="init"/>
        </dgm:presLayoutVars>
      </dgm:prSet>
      <dgm:spPr/>
    </dgm:pt>
    <dgm:pt modelId="{20050ECB-DB31-4F27-9738-3B5AB22408F1}" type="pres">
      <dgm:prSet presAssocID="{CE3319C9-14EF-4A77-A765-736F215E6117}" presName="rootComposite" presStyleCnt="0"/>
      <dgm:spPr/>
    </dgm:pt>
    <dgm:pt modelId="{78288C02-D116-4D8E-93BA-1B1C07B75A36}" type="pres">
      <dgm:prSet presAssocID="{CE3319C9-14EF-4A77-A765-736F215E6117}" presName="rootText" presStyleLbl="node2" presStyleIdx="3" presStyleCnt="5" custScaleX="13863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DA5DBC5-36FC-4567-B79B-52219EBE4545}" type="pres">
      <dgm:prSet presAssocID="{CE3319C9-14EF-4A77-A765-736F215E6117}" presName="rootConnector" presStyleLbl="node2" presStyleIdx="3" presStyleCnt="5"/>
      <dgm:spPr/>
      <dgm:t>
        <a:bodyPr/>
        <a:lstStyle/>
        <a:p>
          <a:endParaRPr lang="es-ES"/>
        </a:p>
      </dgm:t>
    </dgm:pt>
    <dgm:pt modelId="{30C6FEF3-7E07-4957-9524-03BAE74ACD29}" type="pres">
      <dgm:prSet presAssocID="{CE3319C9-14EF-4A77-A765-736F215E6117}" presName="hierChild4" presStyleCnt="0"/>
      <dgm:spPr/>
    </dgm:pt>
    <dgm:pt modelId="{597D2165-D239-4133-AA05-941A0D631F7A}" type="pres">
      <dgm:prSet presAssocID="{CE3319C9-14EF-4A77-A765-736F215E6117}" presName="hierChild5" presStyleCnt="0"/>
      <dgm:spPr/>
    </dgm:pt>
    <dgm:pt modelId="{7CF71D4B-2E2B-4D7B-B029-AD88BC287E05}" type="pres">
      <dgm:prSet presAssocID="{0450C8A9-7F3D-4D58-8521-42731B445FBF}" presName="Name64" presStyleLbl="parChTrans1D2" presStyleIdx="4" presStyleCnt="5"/>
      <dgm:spPr/>
      <dgm:t>
        <a:bodyPr/>
        <a:lstStyle/>
        <a:p>
          <a:endParaRPr lang="es-ES"/>
        </a:p>
      </dgm:t>
    </dgm:pt>
    <dgm:pt modelId="{933CEDE0-7668-46E7-A8B5-C0615B7B523E}" type="pres">
      <dgm:prSet presAssocID="{4C647FCB-C600-4D4C-AB05-586132E1E22A}" presName="hierRoot2" presStyleCnt="0">
        <dgm:presLayoutVars>
          <dgm:hierBranch val="init"/>
        </dgm:presLayoutVars>
      </dgm:prSet>
      <dgm:spPr/>
    </dgm:pt>
    <dgm:pt modelId="{63F00337-8DCC-43C3-B557-EB4E05D174AF}" type="pres">
      <dgm:prSet presAssocID="{4C647FCB-C600-4D4C-AB05-586132E1E22A}" presName="rootComposite" presStyleCnt="0"/>
      <dgm:spPr/>
    </dgm:pt>
    <dgm:pt modelId="{9D12A9E9-AB06-4497-89BF-1076E97A67D1}" type="pres">
      <dgm:prSet presAssocID="{4C647FCB-C600-4D4C-AB05-586132E1E22A}" presName="rootText" presStyleLbl="node2" presStyleIdx="4" presStyleCnt="5" custScaleX="13614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E6A931C-49AC-4356-809F-602AB233E569}" type="pres">
      <dgm:prSet presAssocID="{4C647FCB-C600-4D4C-AB05-586132E1E22A}" presName="rootConnector" presStyleLbl="node2" presStyleIdx="4" presStyleCnt="5"/>
      <dgm:spPr/>
      <dgm:t>
        <a:bodyPr/>
        <a:lstStyle/>
        <a:p>
          <a:endParaRPr lang="es-ES"/>
        </a:p>
      </dgm:t>
    </dgm:pt>
    <dgm:pt modelId="{CCE38E53-6D76-494A-B5E6-12AA386C4487}" type="pres">
      <dgm:prSet presAssocID="{4C647FCB-C600-4D4C-AB05-586132E1E22A}" presName="hierChild4" presStyleCnt="0"/>
      <dgm:spPr/>
    </dgm:pt>
    <dgm:pt modelId="{717BD320-4A0D-4B54-814C-4864ADBC3B25}" type="pres">
      <dgm:prSet presAssocID="{4C647FCB-C600-4D4C-AB05-586132E1E22A}" presName="hierChild5" presStyleCnt="0"/>
      <dgm:spPr/>
    </dgm:pt>
    <dgm:pt modelId="{E51EC3EC-82B7-44EB-ABF2-4CCC9EC303F7}" type="pres">
      <dgm:prSet presAssocID="{EDA59647-D336-4311-BE96-04ED16B50517}" presName="hierChild3" presStyleCnt="0"/>
      <dgm:spPr/>
    </dgm:pt>
  </dgm:ptLst>
  <dgm:cxnLst>
    <dgm:cxn modelId="{D1F47EDB-E66D-4845-B313-7E17D647A646}" type="presOf" srcId="{92BF87D2-2746-4D43-BFE2-D85B8B3CCAA0}" destId="{EB1DDCFA-4ACC-4E77-82ED-54E2C910193A}" srcOrd="0" destOrd="0" presId="urn:microsoft.com/office/officeart/2009/3/layout/HorizontalOrganizationChart"/>
    <dgm:cxn modelId="{4899C0BE-5CD0-4C60-9E5D-E4A2C2DAFDBA}" type="presOf" srcId="{6DF6D277-67BC-4A22-B2B6-3BEEF35D0F90}" destId="{968C077B-E997-49C2-BA52-6A64E057129C}" srcOrd="0" destOrd="0" presId="urn:microsoft.com/office/officeart/2009/3/layout/HorizontalOrganizationChart"/>
    <dgm:cxn modelId="{58750C92-514E-42A4-8ECB-389B6997F0AD}" srcId="{EDA59647-D336-4311-BE96-04ED16B50517}" destId="{92BF87D2-2746-4D43-BFE2-D85B8B3CCAA0}" srcOrd="0" destOrd="0" parTransId="{972D9CF2-9FB8-4C68-BFF3-A26288BBF672}" sibTransId="{BE2A309C-7620-4A6F-9741-A5EC92CE2A79}"/>
    <dgm:cxn modelId="{6D137010-3C36-4597-83C1-8C42E154A7B8}" type="presOf" srcId="{972D9CF2-9FB8-4C68-BFF3-A26288BBF672}" destId="{6C9F5944-346C-41C1-A9C2-BEBDEFC5392A}" srcOrd="0" destOrd="0" presId="urn:microsoft.com/office/officeart/2009/3/layout/HorizontalOrganizationChart"/>
    <dgm:cxn modelId="{70F7FFD9-E1D5-474B-9C1D-E8A76558C772}" type="presOf" srcId="{E0F65815-3A84-4ADC-9394-6A1C8E7A334E}" destId="{F6215CAD-AA0A-46C8-BEBF-90FF6D4D4772}" srcOrd="0" destOrd="0" presId="urn:microsoft.com/office/officeart/2009/3/layout/HorizontalOrganizationChart"/>
    <dgm:cxn modelId="{83DB6B62-90BD-44D2-BBEB-E07DA24FB650}" type="presOf" srcId="{6FEF3A81-81DC-42DC-9FC2-1F0023D82B36}" destId="{20E09B82-A8C9-444E-B917-39CEFC0751AA}" srcOrd="0" destOrd="0" presId="urn:microsoft.com/office/officeart/2009/3/layout/HorizontalOrganizationChart"/>
    <dgm:cxn modelId="{D1701906-4B03-483A-A6AF-F5DEBEE9E9EB}" type="presOf" srcId="{4C647FCB-C600-4D4C-AB05-586132E1E22A}" destId="{9E6A931C-49AC-4356-809F-602AB233E569}" srcOrd="1" destOrd="0" presId="urn:microsoft.com/office/officeart/2009/3/layout/HorizontalOrganizationChart"/>
    <dgm:cxn modelId="{95F4EC54-DA82-4FCB-BDCF-7C7B3485465E}" type="presOf" srcId="{0450C8A9-7F3D-4D58-8521-42731B445FBF}" destId="{7CF71D4B-2E2B-4D7B-B029-AD88BC287E05}" srcOrd="0" destOrd="0" presId="urn:microsoft.com/office/officeart/2009/3/layout/HorizontalOrganizationChart"/>
    <dgm:cxn modelId="{27267E22-EF01-46AF-AE95-93B4C6CF0776}" type="presOf" srcId="{6FEF3A81-81DC-42DC-9FC2-1F0023D82B36}" destId="{CA76F9FD-402C-4CC5-BF6B-142313F3E21C}" srcOrd="1" destOrd="0" presId="urn:microsoft.com/office/officeart/2009/3/layout/HorizontalOrganizationChart"/>
    <dgm:cxn modelId="{2A12AE00-730A-469C-97E6-171B8A768F01}" srcId="{E0F65815-3A84-4ADC-9394-6A1C8E7A334E}" destId="{EDA59647-D336-4311-BE96-04ED16B50517}" srcOrd="0" destOrd="0" parTransId="{2101B15D-DC06-4633-8ECF-46CAACFC9B9B}" sibTransId="{C31DF65C-1C3B-414C-9B7D-2F3331CAE159}"/>
    <dgm:cxn modelId="{82AFAD00-AB7B-4DD9-ADD0-5DA1D3306401}" srcId="{EDA59647-D336-4311-BE96-04ED16B50517}" destId="{4C647FCB-C600-4D4C-AB05-586132E1E22A}" srcOrd="4" destOrd="0" parTransId="{0450C8A9-7F3D-4D58-8521-42731B445FBF}" sibTransId="{28F63DFC-F7D6-4ABE-B1CB-73539B3A85D1}"/>
    <dgm:cxn modelId="{00630A30-2B9A-4EF1-BB15-BE59793E3097}" srcId="{EDA59647-D336-4311-BE96-04ED16B50517}" destId="{6FEF3A81-81DC-42DC-9FC2-1F0023D82B36}" srcOrd="2" destOrd="0" parTransId="{21C3D820-7C93-436D-9AA0-D192D59C50AD}" sibTransId="{D83B4DDE-4A5F-4C5A-9F48-CB946BCA308E}"/>
    <dgm:cxn modelId="{C14AD2BC-26BD-4E25-A7A5-025337D0871F}" srcId="{EDA59647-D336-4311-BE96-04ED16B50517}" destId="{24ED700A-6AA2-49B5-9F83-1D7BF93EB32A}" srcOrd="1" destOrd="0" parTransId="{6DF6D277-67BC-4A22-B2B6-3BEEF35D0F90}" sibTransId="{AFB9DB79-F91A-4713-BABF-B2968749569A}"/>
    <dgm:cxn modelId="{0C497E4A-A4DB-4DA2-97E3-859E3C995E39}" type="presOf" srcId="{24ED700A-6AA2-49B5-9F83-1D7BF93EB32A}" destId="{F50ACDF0-6366-4ADA-8300-166D18A310E4}" srcOrd="1" destOrd="0" presId="urn:microsoft.com/office/officeart/2009/3/layout/HorizontalOrganizationChart"/>
    <dgm:cxn modelId="{1E96EDFD-9712-4EF8-8958-0F03235C5ED6}" type="presOf" srcId="{EDA59647-D336-4311-BE96-04ED16B50517}" destId="{F012E033-0711-4F4F-92B0-A2C3E1A9B16B}" srcOrd="0" destOrd="0" presId="urn:microsoft.com/office/officeart/2009/3/layout/HorizontalOrganizationChart"/>
    <dgm:cxn modelId="{34DA83CB-9E06-4B3E-8F0E-EDF4CBA4B22E}" type="presOf" srcId="{92BF87D2-2746-4D43-BFE2-D85B8B3CCAA0}" destId="{97DB2A1E-F7C9-43B3-9000-FBB0E06BDB14}" srcOrd="1" destOrd="0" presId="urn:microsoft.com/office/officeart/2009/3/layout/HorizontalOrganizationChart"/>
    <dgm:cxn modelId="{9FB7ABF0-DD48-41D6-B5EF-9ED3F1517060}" type="presOf" srcId="{21C3D820-7C93-436D-9AA0-D192D59C50AD}" destId="{8D97CBE6-A136-4619-8B69-E913E5ED9499}" srcOrd="0" destOrd="0" presId="urn:microsoft.com/office/officeart/2009/3/layout/HorizontalOrganizationChart"/>
    <dgm:cxn modelId="{F7B46DCB-280B-4899-AB98-4A57D276683E}" type="presOf" srcId="{CC7246FF-CB3E-4B88-AD88-4C181135745C}" destId="{478D9740-AECE-4BDA-BECF-F326F0A75BEC}" srcOrd="0" destOrd="0" presId="urn:microsoft.com/office/officeart/2009/3/layout/HorizontalOrganizationChart"/>
    <dgm:cxn modelId="{270F4E58-4F22-434C-97C3-58F6C560AD2B}" type="presOf" srcId="{CE3319C9-14EF-4A77-A765-736F215E6117}" destId="{ADA5DBC5-36FC-4567-B79B-52219EBE4545}" srcOrd="1" destOrd="0" presId="urn:microsoft.com/office/officeart/2009/3/layout/HorizontalOrganizationChart"/>
    <dgm:cxn modelId="{CD90801E-EB1F-48A0-800A-4543C89B3490}" type="presOf" srcId="{EDA59647-D336-4311-BE96-04ED16B50517}" destId="{5B382138-43F7-4943-93DB-04C0DD44F1A3}" srcOrd="1" destOrd="0" presId="urn:microsoft.com/office/officeart/2009/3/layout/HorizontalOrganizationChart"/>
    <dgm:cxn modelId="{BE2DC3F4-D95A-4A92-893F-28266A2DBD74}" type="presOf" srcId="{24ED700A-6AA2-49B5-9F83-1D7BF93EB32A}" destId="{97E6443B-5C57-4936-AA2C-D2353D1C125D}" srcOrd="0" destOrd="0" presId="urn:microsoft.com/office/officeart/2009/3/layout/HorizontalOrganizationChart"/>
    <dgm:cxn modelId="{232B278D-619D-4E52-A7AB-4C410EFA16EA}" type="presOf" srcId="{4C647FCB-C600-4D4C-AB05-586132E1E22A}" destId="{9D12A9E9-AB06-4497-89BF-1076E97A67D1}" srcOrd="0" destOrd="0" presId="urn:microsoft.com/office/officeart/2009/3/layout/HorizontalOrganizationChart"/>
    <dgm:cxn modelId="{E4784266-ED2F-439F-A9E9-55C0268901F1}" srcId="{EDA59647-D336-4311-BE96-04ED16B50517}" destId="{CE3319C9-14EF-4A77-A765-736F215E6117}" srcOrd="3" destOrd="0" parTransId="{CC7246FF-CB3E-4B88-AD88-4C181135745C}" sibTransId="{D5CC01FF-13CB-4C20-A917-4A1F1487E4CB}"/>
    <dgm:cxn modelId="{5F3EAFDF-FAF0-4A83-BEAF-11868686A16A}" type="presOf" srcId="{CE3319C9-14EF-4A77-A765-736F215E6117}" destId="{78288C02-D116-4D8E-93BA-1B1C07B75A36}" srcOrd="0" destOrd="0" presId="urn:microsoft.com/office/officeart/2009/3/layout/HorizontalOrganizationChart"/>
    <dgm:cxn modelId="{FB243420-377A-438A-817A-87EF07C68DF6}" type="presParOf" srcId="{F6215CAD-AA0A-46C8-BEBF-90FF6D4D4772}" destId="{5D27742C-0C18-4F0F-B208-349D6F290AFA}" srcOrd="0" destOrd="0" presId="urn:microsoft.com/office/officeart/2009/3/layout/HorizontalOrganizationChart"/>
    <dgm:cxn modelId="{A75B6310-1142-48A1-AD39-9D038DCC5BBB}" type="presParOf" srcId="{5D27742C-0C18-4F0F-B208-349D6F290AFA}" destId="{78741671-70FA-45FE-9E34-F36FEADC7BD4}" srcOrd="0" destOrd="0" presId="urn:microsoft.com/office/officeart/2009/3/layout/HorizontalOrganizationChart"/>
    <dgm:cxn modelId="{D8A37609-08B8-4538-A991-7395F9335C54}" type="presParOf" srcId="{78741671-70FA-45FE-9E34-F36FEADC7BD4}" destId="{F012E033-0711-4F4F-92B0-A2C3E1A9B16B}" srcOrd="0" destOrd="0" presId="urn:microsoft.com/office/officeart/2009/3/layout/HorizontalOrganizationChart"/>
    <dgm:cxn modelId="{7B73DDA5-DB4D-429A-A863-236F30176400}" type="presParOf" srcId="{78741671-70FA-45FE-9E34-F36FEADC7BD4}" destId="{5B382138-43F7-4943-93DB-04C0DD44F1A3}" srcOrd="1" destOrd="0" presId="urn:microsoft.com/office/officeart/2009/3/layout/HorizontalOrganizationChart"/>
    <dgm:cxn modelId="{D7CAE958-2A22-4855-9246-3458DD95B87A}" type="presParOf" srcId="{5D27742C-0C18-4F0F-B208-349D6F290AFA}" destId="{3425A686-93DD-49A4-9BB9-847F301CFD62}" srcOrd="1" destOrd="0" presId="urn:microsoft.com/office/officeart/2009/3/layout/HorizontalOrganizationChart"/>
    <dgm:cxn modelId="{9A2DC224-396B-4B7F-80CB-9527FD00137F}" type="presParOf" srcId="{3425A686-93DD-49A4-9BB9-847F301CFD62}" destId="{6C9F5944-346C-41C1-A9C2-BEBDEFC5392A}" srcOrd="0" destOrd="0" presId="urn:microsoft.com/office/officeart/2009/3/layout/HorizontalOrganizationChart"/>
    <dgm:cxn modelId="{642582E4-14EE-4AA2-BC36-6747BD49256D}" type="presParOf" srcId="{3425A686-93DD-49A4-9BB9-847F301CFD62}" destId="{CD5C597F-0A59-4961-87AB-3CF7E4DD2CE1}" srcOrd="1" destOrd="0" presId="urn:microsoft.com/office/officeart/2009/3/layout/HorizontalOrganizationChart"/>
    <dgm:cxn modelId="{33273F4E-C494-4383-A41C-6C07620F9F27}" type="presParOf" srcId="{CD5C597F-0A59-4961-87AB-3CF7E4DD2CE1}" destId="{A82FAECD-6493-4DBF-8B07-C2DB3BF39D36}" srcOrd="0" destOrd="0" presId="urn:microsoft.com/office/officeart/2009/3/layout/HorizontalOrganizationChart"/>
    <dgm:cxn modelId="{548122DF-DCE3-45BD-8ABB-D90F5C574C3D}" type="presParOf" srcId="{A82FAECD-6493-4DBF-8B07-C2DB3BF39D36}" destId="{EB1DDCFA-4ACC-4E77-82ED-54E2C910193A}" srcOrd="0" destOrd="0" presId="urn:microsoft.com/office/officeart/2009/3/layout/HorizontalOrganizationChart"/>
    <dgm:cxn modelId="{8562175B-6A57-4FA7-A477-0128B4005C42}" type="presParOf" srcId="{A82FAECD-6493-4DBF-8B07-C2DB3BF39D36}" destId="{97DB2A1E-F7C9-43B3-9000-FBB0E06BDB14}" srcOrd="1" destOrd="0" presId="urn:microsoft.com/office/officeart/2009/3/layout/HorizontalOrganizationChart"/>
    <dgm:cxn modelId="{0301D4EE-4695-4EDC-98A4-189EF74377FF}" type="presParOf" srcId="{CD5C597F-0A59-4961-87AB-3CF7E4DD2CE1}" destId="{29CB9B75-DC06-4C26-AC1A-316DE36EB263}" srcOrd="1" destOrd="0" presId="urn:microsoft.com/office/officeart/2009/3/layout/HorizontalOrganizationChart"/>
    <dgm:cxn modelId="{14B1A397-BB10-456F-BE4D-60475CC08D99}" type="presParOf" srcId="{CD5C597F-0A59-4961-87AB-3CF7E4DD2CE1}" destId="{94723B4B-DC8B-4BD4-BF53-2CC63793D243}" srcOrd="2" destOrd="0" presId="urn:microsoft.com/office/officeart/2009/3/layout/HorizontalOrganizationChart"/>
    <dgm:cxn modelId="{B65AAB13-F3AD-439F-BCCF-57069CE1E251}" type="presParOf" srcId="{3425A686-93DD-49A4-9BB9-847F301CFD62}" destId="{968C077B-E997-49C2-BA52-6A64E057129C}" srcOrd="2" destOrd="0" presId="urn:microsoft.com/office/officeart/2009/3/layout/HorizontalOrganizationChart"/>
    <dgm:cxn modelId="{CCFDA439-35F7-474C-918D-4A3AF92D4B88}" type="presParOf" srcId="{3425A686-93DD-49A4-9BB9-847F301CFD62}" destId="{1CA2BC7F-ABA5-4011-A6F1-084CF5CE13A1}" srcOrd="3" destOrd="0" presId="urn:microsoft.com/office/officeart/2009/3/layout/HorizontalOrganizationChart"/>
    <dgm:cxn modelId="{54D6AA37-C0DF-470D-A8B7-F9346EE83393}" type="presParOf" srcId="{1CA2BC7F-ABA5-4011-A6F1-084CF5CE13A1}" destId="{83E11672-2066-4EDB-8633-CB019C55993C}" srcOrd="0" destOrd="0" presId="urn:microsoft.com/office/officeart/2009/3/layout/HorizontalOrganizationChart"/>
    <dgm:cxn modelId="{88BC192A-F6FB-4C94-8533-C57AA23AE99B}" type="presParOf" srcId="{83E11672-2066-4EDB-8633-CB019C55993C}" destId="{97E6443B-5C57-4936-AA2C-D2353D1C125D}" srcOrd="0" destOrd="0" presId="urn:microsoft.com/office/officeart/2009/3/layout/HorizontalOrganizationChart"/>
    <dgm:cxn modelId="{25C1CEBF-28EA-4C09-934D-F468247BA379}" type="presParOf" srcId="{83E11672-2066-4EDB-8633-CB019C55993C}" destId="{F50ACDF0-6366-4ADA-8300-166D18A310E4}" srcOrd="1" destOrd="0" presId="urn:microsoft.com/office/officeart/2009/3/layout/HorizontalOrganizationChart"/>
    <dgm:cxn modelId="{3009A8A1-7AB8-42CB-A281-4428CEB0274B}" type="presParOf" srcId="{1CA2BC7F-ABA5-4011-A6F1-084CF5CE13A1}" destId="{97CE58AE-5244-43FA-AD6F-CF6CC1A87733}" srcOrd="1" destOrd="0" presId="urn:microsoft.com/office/officeart/2009/3/layout/HorizontalOrganizationChart"/>
    <dgm:cxn modelId="{6918C19C-BF16-4222-AE30-5150BF3373AB}" type="presParOf" srcId="{1CA2BC7F-ABA5-4011-A6F1-084CF5CE13A1}" destId="{D604C6EC-7E3F-43DD-87ED-12888FD45372}" srcOrd="2" destOrd="0" presId="urn:microsoft.com/office/officeart/2009/3/layout/HorizontalOrganizationChart"/>
    <dgm:cxn modelId="{CA533893-8016-4DF8-B64E-F4CDCC4288B8}" type="presParOf" srcId="{3425A686-93DD-49A4-9BB9-847F301CFD62}" destId="{8D97CBE6-A136-4619-8B69-E913E5ED9499}" srcOrd="4" destOrd="0" presId="urn:microsoft.com/office/officeart/2009/3/layout/HorizontalOrganizationChart"/>
    <dgm:cxn modelId="{8553D623-656B-453C-A4D1-EDCCB5C113B8}" type="presParOf" srcId="{3425A686-93DD-49A4-9BB9-847F301CFD62}" destId="{6BC21DF1-52FB-4F43-AB3E-89E5B44343C1}" srcOrd="5" destOrd="0" presId="urn:microsoft.com/office/officeart/2009/3/layout/HorizontalOrganizationChart"/>
    <dgm:cxn modelId="{7E531329-D430-4DF2-B52F-122B69F2678E}" type="presParOf" srcId="{6BC21DF1-52FB-4F43-AB3E-89E5B44343C1}" destId="{9051AD08-0BC8-4761-A4FA-8CBA1400B268}" srcOrd="0" destOrd="0" presId="urn:microsoft.com/office/officeart/2009/3/layout/HorizontalOrganizationChart"/>
    <dgm:cxn modelId="{DA9EE40D-B354-4903-8E50-3AFA800AE316}" type="presParOf" srcId="{9051AD08-0BC8-4761-A4FA-8CBA1400B268}" destId="{20E09B82-A8C9-444E-B917-39CEFC0751AA}" srcOrd="0" destOrd="0" presId="urn:microsoft.com/office/officeart/2009/3/layout/HorizontalOrganizationChart"/>
    <dgm:cxn modelId="{F8400647-E47A-46F6-A7F2-D130D00DCEC2}" type="presParOf" srcId="{9051AD08-0BC8-4761-A4FA-8CBA1400B268}" destId="{CA76F9FD-402C-4CC5-BF6B-142313F3E21C}" srcOrd="1" destOrd="0" presId="urn:microsoft.com/office/officeart/2009/3/layout/HorizontalOrganizationChart"/>
    <dgm:cxn modelId="{42CCCE4D-5AF7-4408-9683-1E70AE76D8E2}" type="presParOf" srcId="{6BC21DF1-52FB-4F43-AB3E-89E5B44343C1}" destId="{A3EE913C-75D0-4EF5-A393-6DC2A41CA2BC}" srcOrd="1" destOrd="0" presId="urn:microsoft.com/office/officeart/2009/3/layout/HorizontalOrganizationChart"/>
    <dgm:cxn modelId="{802AB34F-AA58-4FF6-AEDF-70E7225CC3AF}" type="presParOf" srcId="{6BC21DF1-52FB-4F43-AB3E-89E5B44343C1}" destId="{EC858BB3-F1EC-4893-8BB6-033306B4C6AE}" srcOrd="2" destOrd="0" presId="urn:microsoft.com/office/officeart/2009/3/layout/HorizontalOrganizationChart"/>
    <dgm:cxn modelId="{55C5CA6C-80D1-487C-965B-3F8D35561735}" type="presParOf" srcId="{3425A686-93DD-49A4-9BB9-847F301CFD62}" destId="{478D9740-AECE-4BDA-BECF-F326F0A75BEC}" srcOrd="6" destOrd="0" presId="urn:microsoft.com/office/officeart/2009/3/layout/HorizontalOrganizationChart"/>
    <dgm:cxn modelId="{47434D23-B306-45E0-9B47-FDDA64AE1695}" type="presParOf" srcId="{3425A686-93DD-49A4-9BB9-847F301CFD62}" destId="{AAC353D2-8B52-4CF6-831B-EAC8C888821D}" srcOrd="7" destOrd="0" presId="urn:microsoft.com/office/officeart/2009/3/layout/HorizontalOrganizationChart"/>
    <dgm:cxn modelId="{8E4709B3-71F1-41EE-9431-AE36CE1F3BAF}" type="presParOf" srcId="{AAC353D2-8B52-4CF6-831B-EAC8C888821D}" destId="{20050ECB-DB31-4F27-9738-3B5AB22408F1}" srcOrd="0" destOrd="0" presId="urn:microsoft.com/office/officeart/2009/3/layout/HorizontalOrganizationChart"/>
    <dgm:cxn modelId="{8EDF96BE-9E7B-441D-BC00-7129014E49DA}" type="presParOf" srcId="{20050ECB-DB31-4F27-9738-3B5AB22408F1}" destId="{78288C02-D116-4D8E-93BA-1B1C07B75A36}" srcOrd="0" destOrd="0" presId="urn:microsoft.com/office/officeart/2009/3/layout/HorizontalOrganizationChart"/>
    <dgm:cxn modelId="{2C408EDD-27F5-48B7-AF7A-1ED0C8D9EBD8}" type="presParOf" srcId="{20050ECB-DB31-4F27-9738-3B5AB22408F1}" destId="{ADA5DBC5-36FC-4567-B79B-52219EBE4545}" srcOrd="1" destOrd="0" presId="urn:microsoft.com/office/officeart/2009/3/layout/HorizontalOrganizationChart"/>
    <dgm:cxn modelId="{7E8327DA-8F65-4015-BD67-DA6EEA7C2395}" type="presParOf" srcId="{AAC353D2-8B52-4CF6-831B-EAC8C888821D}" destId="{30C6FEF3-7E07-4957-9524-03BAE74ACD29}" srcOrd="1" destOrd="0" presId="urn:microsoft.com/office/officeart/2009/3/layout/HorizontalOrganizationChart"/>
    <dgm:cxn modelId="{EB945209-C440-4533-85B4-93506F2F3FBD}" type="presParOf" srcId="{AAC353D2-8B52-4CF6-831B-EAC8C888821D}" destId="{597D2165-D239-4133-AA05-941A0D631F7A}" srcOrd="2" destOrd="0" presId="urn:microsoft.com/office/officeart/2009/3/layout/HorizontalOrganizationChart"/>
    <dgm:cxn modelId="{289BB351-CB63-4AD7-9EED-CE4A06216375}" type="presParOf" srcId="{3425A686-93DD-49A4-9BB9-847F301CFD62}" destId="{7CF71D4B-2E2B-4D7B-B029-AD88BC287E05}" srcOrd="8" destOrd="0" presId="urn:microsoft.com/office/officeart/2009/3/layout/HorizontalOrganizationChart"/>
    <dgm:cxn modelId="{B36AA860-BD5E-4999-B68F-E7E017D5BAC6}" type="presParOf" srcId="{3425A686-93DD-49A4-9BB9-847F301CFD62}" destId="{933CEDE0-7668-46E7-A8B5-C0615B7B523E}" srcOrd="9" destOrd="0" presId="urn:microsoft.com/office/officeart/2009/3/layout/HorizontalOrganizationChart"/>
    <dgm:cxn modelId="{AB8049FC-2BF5-4862-8ED3-602AF51F316E}" type="presParOf" srcId="{933CEDE0-7668-46E7-A8B5-C0615B7B523E}" destId="{63F00337-8DCC-43C3-B557-EB4E05D174AF}" srcOrd="0" destOrd="0" presId="urn:microsoft.com/office/officeart/2009/3/layout/HorizontalOrganizationChart"/>
    <dgm:cxn modelId="{957F4F66-419A-4567-A073-5A82D0EB3E0D}" type="presParOf" srcId="{63F00337-8DCC-43C3-B557-EB4E05D174AF}" destId="{9D12A9E9-AB06-4497-89BF-1076E97A67D1}" srcOrd="0" destOrd="0" presId="urn:microsoft.com/office/officeart/2009/3/layout/HorizontalOrganizationChart"/>
    <dgm:cxn modelId="{04DA7883-7C19-40CE-A170-3547E968E47F}" type="presParOf" srcId="{63F00337-8DCC-43C3-B557-EB4E05D174AF}" destId="{9E6A931C-49AC-4356-809F-602AB233E569}" srcOrd="1" destOrd="0" presId="urn:microsoft.com/office/officeart/2009/3/layout/HorizontalOrganizationChart"/>
    <dgm:cxn modelId="{5618E58C-1CF0-4631-9321-6585C5BDCC85}" type="presParOf" srcId="{933CEDE0-7668-46E7-A8B5-C0615B7B523E}" destId="{CCE38E53-6D76-494A-B5E6-12AA386C4487}" srcOrd="1" destOrd="0" presId="urn:microsoft.com/office/officeart/2009/3/layout/HorizontalOrganizationChart"/>
    <dgm:cxn modelId="{790A2B7B-5043-44A6-93BB-4F439D5104FA}" type="presParOf" srcId="{933CEDE0-7668-46E7-A8B5-C0615B7B523E}" destId="{717BD320-4A0D-4B54-814C-4864ADBC3B25}" srcOrd="2" destOrd="0" presId="urn:microsoft.com/office/officeart/2009/3/layout/HorizontalOrganizationChart"/>
    <dgm:cxn modelId="{0A366157-617E-4BEC-96AE-0D73809BA353}" type="presParOf" srcId="{5D27742C-0C18-4F0F-B208-349D6F290AFA}" destId="{E51EC3EC-82B7-44EB-ABF2-4CCC9EC303F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63D6A9F-44C5-4935-837A-785AB215A7E3}" type="doc">
      <dgm:prSet loTypeId="urn:microsoft.com/office/officeart/2005/8/layout/vList3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73DF47CD-9606-4713-B7F9-5D5F637041E1}">
      <dgm:prSet phldrT="[Texto]"/>
      <dgm:spPr/>
      <dgm:t>
        <a:bodyPr/>
        <a:lstStyle/>
        <a:p>
          <a:r>
            <a:rPr lang="es-ES" dirty="0">
              <a:hlinkClick xmlns:r="http://schemas.openxmlformats.org/officeDocument/2006/relationships" r:id="rId1" action="ppaction://hlinksldjump"/>
            </a:rPr>
            <a:t>Hojas de cálculo de Google</a:t>
          </a:r>
          <a:endParaRPr lang="es-ES" dirty="0"/>
        </a:p>
      </dgm:t>
    </dgm:pt>
    <dgm:pt modelId="{5ED3382F-3829-4A12-A85A-AD90D97BF17B}" type="parTrans" cxnId="{D1ED8CA5-428C-42FF-AAD6-12056AC31B55}">
      <dgm:prSet/>
      <dgm:spPr/>
      <dgm:t>
        <a:bodyPr/>
        <a:lstStyle/>
        <a:p>
          <a:endParaRPr lang="es-ES"/>
        </a:p>
      </dgm:t>
    </dgm:pt>
    <dgm:pt modelId="{621D20D7-763E-4A37-BB97-5C37CD50A3B5}" type="sibTrans" cxnId="{D1ED8CA5-428C-42FF-AAD6-12056AC31B55}">
      <dgm:prSet/>
      <dgm:spPr/>
      <dgm:t>
        <a:bodyPr/>
        <a:lstStyle/>
        <a:p>
          <a:endParaRPr lang="es-ES"/>
        </a:p>
      </dgm:t>
    </dgm:pt>
    <dgm:pt modelId="{CBE026F7-EF0F-45D2-A458-E3D87AA9A32F}">
      <dgm:prSet phldrT="[Texto]"/>
      <dgm:spPr/>
      <dgm:t>
        <a:bodyPr/>
        <a:lstStyle/>
        <a:p>
          <a:r>
            <a:rPr lang="es-PE" b="0" dirty="0">
              <a:hlinkClick xmlns:r="http://schemas.openxmlformats.org/officeDocument/2006/relationships" r:id="rId2" action="ppaction://hlinksldjump"/>
            </a:rPr>
            <a:t>ThinkFree</a:t>
          </a:r>
          <a:endParaRPr lang="es-ES" b="0" dirty="0"/>
        </a:p>
      </dgm:t>
    </dgm:pt>
    <dgm:pt modelId="{0C9298D8-BB99-4750-8B36-6AA6BE57484C}" type="parTrans" cxnId="{F8970DD0-65B7-4D9C-81DE-B5A07CFEB0BF}">
      <dgm:prSet/>
      <dgm:spPr/>
      <dgm:t>
        <a:bodyPr/>
        <a:lstStyle/>
        <a:p>
          <a:endParaRPr lang="es-ES"/>
        </a:p>
      </dgm:t>
    </dgm:pt>
    <dgm:pt modelId="{84937C05-D334-4E1E-B83C-E866A0A3BBBD}" type="sibTrans" cxnId="{F8970DD0-65B7-4D9C-81DE-B5A07CFEB0BF}">
      <dgm:prSet/>
      <dgm:spPr/>
      <dgm:t>
        <a:bodyPr/>
        <a:lstStyle/>
        <a:p>
          <a:endParaRPr lang="es-ES"/>
        </a:p>
      </dgm:t>
    </dgm:pt>
    <dgm:pt modelId="{84CFED0A-D2E2-42F9-90E0-96BD680EFD12}">
      <dgm:prSet phldrT="[Texto]"/>
      <dgm:spPr/>
      <dgm:t>
        <a:bodyPr/>
        <a:lstStyle/>
        <a:p>
          <a:r>
            <a:rPr lang="es-PE" b="0" dirty="0">
              <a:hlinkClick xmlns:r="http://schemas.openxmlformats.org/officeDocument/2006/relationships" r:id="rId3" action="ppaction://hlinksldjump"/>
            </a:rPr>
            <a:t>Birt</a:t>
          </a:r>
          <a:endParaRPr lang="es-ES" b="0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3DFF49DB-90FA-4F62-B133-4653BB4E1C5B}" type="parTrans" cxnId="{2EF17D42-F45C-4AE6-A505-91195FE64CC9}">
      <dgm:prSet/>
      <dgm:spPr/>
      <dgm:t>
        <a:bodyPr/>
        <a:lstStyle/>
        <a:p>
          <a:endParaRPr lang="es-ES"/>
        </a:p>
      </dgm:t>
    </dgm:pt>
    <dgm:pt modelId="{9A97D20A-6D14-4339-B444-C72676427BFC}" type="sibTrans" cxnId="{2EF17D42-F45C-4AE6-A505-91195FE64CC9}">
      <dgm:prSet/>
      <dgm:spPr/>
      <dgm:t>
        <a:bodyPr/>
        <a:lstStyle/>
        <a:p>
          <a:endParaRPr lang="es-ES"/>
        </a:p>
      </dgm:t>
    </dgm:pt>
    <dgm:pt modelId="{2ACCF28F-927F-4894-ADC4-DCD0384105B0}">
      <dgm:prSet/>
      <dgm:spPr/>
      <dgm:t>
        <a:bodyPr/>
        <a:lstStyle/>
        <a:p>
          <a:r>
            <a:rPr lang="es-PE" b="0" dirty="0">
              <a:hlinkClick xmlns:r="http://schemas.openxmlformats.org/officeDocument/2006/relationships" r:id="rId4" action="ppaction://hlinksldjump"/>
            </a:rPr>
            <a:t>Excel</a:t>
          </a:r>
          <a:endParaRPr lang="es-ES" b="0" dirty="0"/>
        </a:p>
      </dgm:t>
    </dgm:pt>
    <dgm:pt modelId="{F8C171B8-4E2D-4138-AC5E-D53648E0FDE8}" type="parTrans" cxnId="{FB66674B-2733-40B6-9657-B20CE7B08D4D}">
      <dgm:prSet/>
      <dgm:spPr/>
      <dgm:t>
        <a:bodyPr/>
        <a:lstStyle/>
        <a:p>
          <a:endParaRPr lang="es-ES"/>
        </a:p>
      </dgm:t>
    </dgm:pt>
    <dgm:pt modelId="{DE47ABFF-3577-44F8-B740-6F12007A2383}" type="sibTrans" cxnId="{FB66674B-2733-40B6-9657-B20CE7B08D4D}">
      <dgm:prSet/>
      <dgm:spPr/>
      <dgm:t>
        <a:bodyPr/>
        <a:lstStyle/>
        <a:p>
          <a:endParaRPr lang="es-ES"/>
        </a:p>
      </dgm:t>
    </dgm:pt>
    <dgm:pt modelId="{C181F6E5-4785-4A93-B34D-B35BF9CA7DAF}" type="pres">
      <dgm:prSet presAssocID="{063D6A9F-44C5-4935-837A-785AB215A7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4207FC9-ED99-416F-BA13-B20AF9DE3027}" type="pres">
      <dgm:prSet presAssocID="{73DF47CD-9606-4713-B7F9-5D5F637041E1}" presName="composite" presStyleCnt="0"/>
      <dgm:spPr/>
    </dgm:pt>
    <dgm:pt modelId="{19FBC917-BCF5-4D29-8582-243A6BA9FA92}" type="pres">
      <dgm:prSet presAssocID="{73DF47CD-9606-4713-B7F9-5D5F637041E1}" presName="imgShp" presStyleLbl="fgImgPlace1" presStyleIdx="0" presStyleCnt="4" custLinFactNeighborX="2025" custLinFactNeighborY="5063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A20B5F1E-3F8F-4DC4-8070-50F772668778}" type="pres">
      <dgm:prSet presAssocID="{73DF47CD-9606-4713-B7F9-5D5F637041E1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90DC6A-F874-43DA-83F6-B98742A33895}" type="pres">
      <dgm:prSet presAssocID="{621D20D7-763E-4A37-BB97-5C37CD50A3B5}" presName="spacing" presStyleCnt="0"/>
      <dgm:spPr/>
    </dgm:pt>
    <dgm:pt modelId="{57AC290E-65EF-4814-8C6F-47F01081AAA5}" type="pres">
      <dgm:prSet presAssocID="{CBE026F7-EF0F-45D2-A458-E3D87AA9A32F}" presName="composite" presStyleCnt="0"/>
      <dgm:spPr/>
    </dgm:pt>
    <dgm:pt modelId="{FCEA32C3-EA20-4056-8906-470E7CFB7CD3}" type="pres">
      <dgm:prSet presAssocID="{CBE026F7-EF0F-45D2-A458-E3D87AA9A32F}" presName="imgShp" presStyleLbl="fgImgPlace1" presStyleIdx="1" presStyleCnt="4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93B71A5C-5446-4816-8637-6F3BFC05C2F9}" type="pres">
      <dgm:prSet presAssocID="{CBE026F7-EF0F-45D2-A458-E3D87AA9A32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C90AB-C689-4D10-A899-2F926F104040}" type="pres">
      <dgm:prSet presAssocID="{84937C05-D334-4E1E-B83C-E866A0A3BBBD}" presName="spacing" presStyleCnt="0"/>
      <dgm:spPr/>
    </dgm:pt>
    <dgm:pt modelId="{EE54C45C-967B-474F-9F97-F7238FF111E9}" type="pres">
      <dgm:prSet presAssocID="{84CFED0A-D2E2-42F9-90E0-96BD680EFD12}" presName="composite" presStyleCnt="0"/>
      <dgm:spPr/>
    </dgm:pt>
    <dgm:pt modelId="{CA4BAD7D-C83B-4635-92A4-3672A3256A6D}" type="pres">
      <dgm:prSet presAssocID="{84CFED0A-D2E2-42F9-90E0-96BD680EFD12}" presName="imgShp" presStyleLbl="fgImgPlace1" presStyleIdx="2" presStyleCnt="4"/>
      <dgm:spPr>
        <a:blipFill rotWithShape="1">
          <a:blip xmlns:r="http://schemas.openxmlformats.org/officeDocument/2006/relationships" r:embed="rId7"/>
          <a:srcRect/>
          <a:stretch>
            <a:fillRect l="-41000" r="-41000"/>
          </a:stretch>
        </a:blipFill>
      </dgm:spPr>
    </dgm:pt>
    <dgm:pt modelId="{52656A41-60EB-4F67-BA9E-243FD8BE4C8F}" type="pres">
      <dgm:prSet presAssocID="{84CFED0A-D2E2-42F9-90E0-96BD680EFD12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CCF8BA-8CA1-4C68-B47B-CE4BCC86B7F2}" type="pres">
      <dgm:prSet presAssocID="{9A97D20A-6D14-4339-B444-C72676427BFC}" presName="spacing" presStyleCnt="0"/>
      <dgm:spPr/>
    </dgm:pt>
    <dgm:pt modelId="{E84E71F4-74A9-43E4-96C9-D0C5A0F1ECCB}" type="pres">
      <dgm:prSet presAssocID="{2ACCF28F-927F-4894-ADC4-DCD0384105B0}" presName="composite" presStyleCnt="0"/>
      <dgm:spPr/>
    </dgm:pt>
    <dgm:pt modelId="{B95B0725-C621-4A39-BD4B-FC8AE99B7F39}" type="pres">
      <dgm:prSet presAssocID="{2ACCF28F-927F-4894-ADC4-DCD0384105B0}" presName="imgShp" presStyleLbl="fgImgPlace1" presStyleIdx="3" presStyleCnt="4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</dgm:spPr>
    </dgm:pt>
    <dgm:pt modelId="{906DEEA5-6A37-44E6-8D82-73817EDD1000}" type="pres">
      <dgm:prSet presAssocID="{2ACCF28F-927F-4894-ADC4-DCD0384105B0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9F6BA06-C0F3-4A15-A3AF-93F10B75D0B9}" type="presOf" srcId="{063D6A9F-44C5-4935-837A-785AB215A7E3}" destId="{C181F6E5-4785-4A93-B34D-B35BF9CA7DAF}" srcOrd="0" destOrd="0" presId="urn:microsoft.com/office/officeart/2005/8/layout/vList3"/>
    <dgm:cxn modelId="{F8970DD0-65B7-4D9C-81DE-B5A07CFEB0BF}" srcId="{063D6A9F-44C5-4935-837A-785AB215A7E3}" destId="{CBE026F7-EF0F-45D2-A458-E3D87AA9A32F}" srcOrd="1" destOrd="0" parTransId="{0C9298D8-BB99-4750-8B36-6AA6BE57484C}" sibTransId="{84937C05-D334-4E1E-B83C-E866A0A3BBBD}"/>
    <dgm:cxn modelId="{E86D29DA-26A9-4B3D-855D-2A296CF46D2C}" type="presOf" srcId="{CBE026F7-EF0F-45D2-A458-E3D87AA9A32F}" destId="{93B71A5C-5446-4816-8637-6F3BFC05C2F9}" srcOrd="0" destOrd="0" presId="urn:microsoft.com/office/officeart/2005/8/layout/vList3"/>
    <dgm:cxn modelId="{D1ED8CA5-428C-42FF-AAD6-12056AC31B55}" srcId="{063D6A9F-44C5-4935-837A-785AB215A7E3}" destId="{73DF47CD-9606-4713-B7F9-5D5F637041E1}" srcOrd="0" destOrd="0" parTransId="{5ED3382F-3829-4A12-A85A-AD90D97BF17B}" sibTransId="{621D20D7-763E-4A37-BB97-5C37CD50A3B5}"/>
    <dgm:cxn modelId="{2EF17D42-F45C-4AE6-A505-91195FE64CC9}" srcId="{063D6A9F-44C5-4935-837A-785AB215A7E3}" destId="{84CFED0A-D2E2-42F9-90E0-96BD680EFD12}" srcOrd="2" destOrd="0" parTransId="{3DFF49DB-90FA-4F62-B133-4653BB4E1C5B}" sibTransId="{9A97D20A-6D14-4339-B444-C72676427BFC}"/>
    <dgm:cxn modelId="{A7D83300-32D7-48F6-9116-8D2795274DAD}" type="presOf" srcId="{2ACCF28F-927F-4894-ADC4-DCD0384105B0}" destId="{906DEEA5-6A37-44E6-8D82-73817EDD1000}" srcOrd="0" destOrd="0" presId="urn:microsoft.com/office/officeart/2005/8/layout/vList3"/>
    <dgm:cxn modelId="{FB66674B-2733-40B6-9657-B20CE7B08D4D}" srcId="{063D6A9F-44C5-4935-837A-785AB215A7E3}" destId="{2ACCF28F-927F-4894-ADC4-DCD0384105B0}" srcOrd="3" destOrd="0" parTransId="{F8C171B8-4E2D-4138-AC5E-D53648E0FDE8}" sibTransId="{DE47ABFF-3577-44F8-B740-6F12007A2383}"/>
    <dgm:cxn modelId="{8C08ED61-8C85-4B92-9FD2-52EAE0597CCA}" type="presOf" srcId="{73DF47CD-9606-4713-B7F9-5D5F637041E1}" destId="{A20B5F1E-3F8F-4DC4-8070-50F772668778}" srcOrd="0" destOrd="0" presId="urn:microsoft.com/office/officeart/2005/8/layout/vList3"/>
    <dgm:cxn modelId="{51515C4D-764C-454B-BBAD-F261A12F1BDC}" type="presOf" srcId="{84CFED0A-D2E2-42F9-90E0-96BD680EFD12}" destId="{52656A41-60EB-4F67-BA9E-243FD8BE4C8F}" srcOrd="0" destOrd="0" presId="urn:microsoft.com/office/officeart/2005/8/layout/vList3"/>
    <dgm:cxn modelId="{80144517-6221-40D8-8E41-26A614983F16}" type="presParOf" srcId="{C181F6E5-4785-4A93-B34D-B35BF9CA7DAF}" destId="{E4207FC9-ED99-416F-BA13-B20AF9DE3027}" srcOrd="0" destOrd="0" presId="urn:microsoft.com/office/officeart/2005/8/layout/vList3"/>
    <dgm:cxn modelId="{91B32AC6-79CC-47E2-86D0-28B5BC5E16E3}" type="presParOf" srcId="{E4207FC9-ED99-416F-BA13-B20AF9DE3027}" destId="{19FBC917-BCF5-4D29-8582-243A6BA9FA92}" srcOrd="0" destOrd="0" presId="urn:microsoft.com/office/officeart/2005/8/layout/vList3"/>
    <dgm:cxn modelId="{B7D44D48-8BC5-4900-8B30-9FEF348CFAB7}" type="presParOf" srcId="{E4207FC9-ED99-416F-BA13-B20AF9DE3027}" destId="{A20B5F1E-3F8F-4DC4-8070-50F772668778}" srcOrd="1" destOrd="0" presId="urn:microsoft.com/office/officeart/2005/8/layout/vList3"/>
    <dgm:cxn modelId="{7FE004D5-DA11-4707-B34E-3393587D196D}" type="presParOf" srcId="{C181F6E5-4785-4A93-B34D-B35BF9CA7DAF}" destId="{3D90DC6A-F874-43DA-83F6-B98742A33895}" srcOrd="1" destOrd="0" presId="urn:microsoft.com/office/officeart/2005/8/layout/vList3"/>
    <dgm:cxn modelId="{6E89971E-CDB6-4052-98AB-73DD8126362E}" type="presParOf" srcId="{C181F6E5-4785-4A93-B34D-B35BF9CA7DAF}" destId="{57AC290E-65EF-4814-8C6F-47F01081AAA5}" srcOrd="2" destOrd="0" presId="urn:microsoft.com/office/officeart/2005/8/layout/vList3"/>
    <dgm:cxn modelId="{BA117E57-94CD-4FB6-B043-5CB2495196E2}" type="presParOf" srcId="{57AC290E-65EF-4814-8C6F-47F01081AAA5}" destId="{FCEA32C3-EA20-4056-8906-470E7CFB7CD3}" srcOrd="0" destOrd="0" presId="urn:microsoft.com/office/officeart/2005/8/layout/vList3"/>
    <dgm:cxn modelId="{F6089CB4-8A30-4DE2-84E6-C0E19D2D152F}" type="presParOf" srcId="{57AC290E-65EF-4814-8C6F-47F01081AAA5}" destId="{93B71A5C-5446-4816-8637-6F3BFC05C2F9}" srcOrd="1" destOrd="0" presId="urn:microsoft.com/office/officeart/2005/8/layout/vList3"/>
    <dgm:cxn modelId="{CB70AFF4-A082-4E65-81D5-32EFFFC0A17A}" type="presParOf" srcId="{C181F6E5-4785-4A93-B34D-B35BF9CA7DAF}" destId="{471C90AB-C689-4D10-A899-2F926F104040}" srcOrd="3" destOrd="0" presId="urn:microsoft.com/office/officeart/2005/8/layout/vList3"/>
    <dgm:cxn modelId="{753BA0C8-1183-4F72-9B55-FD40C0D89187}" type="presParOf" srcId="{C181F6E5-4785-4A93-B34D-B35BF9CA7DAF}" destId="{EE54C45C-967B-474F-9F97-F7238FF111E9}" srcOrd="4" destOrd="0" presId="urn:microsoft.com/office/officeart/2005/8/layout/vList3"/>
    <dgm:cxn modelId="{41AE4676-AB09-4729-8F75-DAE24B153683}" type="presParOf" srcId="{EE54C45C-967B-474F-9F97-F7238FF111E9}" destId="{CA4BAD7D-C83B-4635-92A4-3672A3256A6D}" srcOrd="0" destOrd="0" presId="urn:microsoft.com/office/officeart/2005/8/layout/vList3"/>
    <dgm:cxn modelId="{8C309C88-87E0-4876-8814-FB51E8960D10}" type="presParOf" srcId="{EE54C45C-967B-474F-9F97-F7238FF111E9}" destId="{52656A41-60EB-4F67-BA9E-243FD8BE4C8F}" srcOrd="1" destOrd="0" presId="urn:microsoft.com/office/officeart/2005/8/layout/vList3"/>
    <dgm:cxn modelId="{2379AC0C-16D7-48D6-AE5F-0EB55865F8D2}" type="presParOf" srcId="{C181F6E5-4785-4A93-B34D-B35BF9CA7DAF}" destId="{ADCCF8BA-8CA1-4C68-B47B-CE4BCC86B7F2}" srcOrd="5" destOrd="0" presId="urn:microsoft.com/office/officeart/2005/8/layout/vList3"/>
    <dgm:cxn modelId="{D39E8F29-4E33-455A-8C52-D3C83792BC41}" type="presParOf" srcId="{C181F6E5-4785-4A93-B34D-B35BF9CA7DAF}" destId="{E84E71F4-74A9-43E4-96C9-D0C5A0F1ECCB}" srcOrd="6" destOrd="0" presId="urn:microsoft.com/office/officeart/2005/8/layout/vList3"/>
    <dgm:cxn modelId="{ADA12785-2B72-468B-9BA9-1340A13E7D81}" type="presParOf" srcId="{E84E71F4-74A9-43E4-96C9-D0C5A0F1ECCB}" destId="{B95B0725-C621-4A39-BD4B-FC8AE99B7F39}" srcOrd="0" destOrd="0" presId="urn:microsoft.com/office/officeart/2005/8/layout/vList3"/>
    <dgm:cxn modelId="{D0643FBE-CD0D-4E94-80AE-3CC7C1594CC8}" type="presParOf" srcId="{E84E71F4-74A9-43E4-96C9-D0C5A0F1ECCB}" destId="{906DEEA5-6A37-44E6-8D82-73817EDD100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63D6A9F-44C5-4935-837A-785AB215A7E3}" type="doc">
      <dgm:prSet loTypeId="urn:microsoft.com/office/officeart/2005/8/layout/vList3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73DF47CD-9606-4713-B7F9-5D5F637041E1}">
      <dgm:prSet phldrT="[Texto]"/>
      <dgm:spPr/>
      <dgm:t>
        <a:bodyPr/>
        <a:lstStyle/>
        <a:p>
          <a:r>
            <a:rPr lang="es-PE" b="0" dirty="0">
              <a:hlinkClick xmlns:r="http://schemas.openxmlformats.org/officeDocument/2006/relationships" r:id="rId1" action="ppaction://hlinksldjump"/>
            </a:rPr>
            <a:t>Apache </a:t>
          </a:r>
          <a:r>
            <a:rPr lang="es-PE" b="0" dirty="0" err="1">
              <a:hlinkClick xmlns:r="http://schemas.openxmlformats.org/officeDocument/2006/relationships" r:id="rId1" action="ppaction://hlinksldjump"/>
            </a:rPr>
            <a:t>NiFi</a:t>
          </a:r>
          <a:endParaRPr lang="es-ES" b="0" dirty="0"/>
        </a:p>
      </dgm:t>
    </dgm:pt>
    <dgm:pt modelId="{5ED3382F-3829-4A12-A85A-AD90D97BF17B}" type="parTrans" cxnId="{D1ED8CA5-428C-42FF-AAD6-12056AC31B55}">
      <dgm:prSet/>
      <dgm:spPr/>
      <dgm:t>
        <a:bodyPr/>
        <a:lstStyle/>
        <a:p>
          <a:endParaRPr lang="es-ES"/>
        </a:p>
      </dgm:t>
    </dgm:pt>
    <dgm:pt modelId="{621D20D7-763E-4A37-BB97-5C37CD50A3B5}" type="sibTrans" cxnId="{D1ED8CA5-428C-42FF-AAD6-12056AC31B55}">
      <dgm:prSet/>
      <dgm:spPr/>
      <dgm:t>
        <a:bodyPr/>
        <a:lstStyle/>
        <a:p>
          <a:endParaRPr lang="es-ES"/>
        </a:p>
      </dgm:t>
    </dgm:pt>
    <dgm:pt modelId="{84CFED0A-D2E2-42F9-90E0-96BD680EFD12}">
      <dgm:prSet phldrT="[Texto]"/>
      <dgm:spPr/>
      <dgm:t>
        <a:bodyPr/>
        <a:lstStyle/>
        <a:p>
          <a:r>
            <a:rPr lang="es-PE" b="0" dirty="0">
              <a:hlinkClick xmlns:r="http://schemas.openxmlformats.org/officeDocument/2006/relationships" r:id="rId2" action="ppaction://hlinksldjump"/>
            </a:rPr>
            <a:t>Talend</a:t>
          </a:r>
          <a:endParaRPr lang="es-ES" b="0" dirty="0"/>
        </a:p>
      </dgm:t>
    </dgm:pt>
    <dgm:pt modelId="{3DFF49DB-90FA-4F62-B133-4653BB4E1C5B}" type="parTrans" cxnId="{2EF17D42-F45C-4AE6-A505-91195FE64CC9}">
      <dgm:prSet/>
      <dgm:spPr/>
      <dgm:t>
        <a:bodyPr/>
        <a:lstStyle/>
        <a:p>
          <a:endParaRPr lang="es-ES"/>
        </a:p>
      </dgm:t>
    </dgm:pt>
    <dgm:pt modelId="{9A97D20A-6D14-4339-B444-C72676427BFC}" type="sibTrans" cxnId="{2EF17D42-F45C-4AE6-A505-91195FE64CC9}">
      <dgm:prSet/>
      <dgm:spPr/>
      <dgm:t>
        <a:bodyPr/>
        <a:lstStyle/>
        <a:p>
          <a:endParaRPr lang="es-ES"/>
        </a:p>
      </dgm:t>
    </dgm:pt>
    <dgm:pt modelId="{2ACCF28F-927F-4894-ADC4-DCD0384105B0}">
      <dgm:prSet/>
      <dgm:spPr/>
      <dgm:t>
        <a:bodyPr/>
        <a:lstStyle/>
        <a:p>
          <a:r>
            <a:rPr lang="es-PE" b="0" dirty="0">
              <a:hlinkClick xmlns:r="http://schemas.openxmlformats.org/officeDocument/2006/relationships" r:id="rId3" action="ppaction://hlinksldjump"/>
            </a:rPr>
            <a:t>Pentaho</a:t>
          </a:r>
          <a:endParaRPr lang="es-ES" b="0" dirty="0"/>
        </a:p>
      </dgm:t>
    </dgm:pt>
    <dgm:pt modelId="{F8C171B8-4E2D-4138-AC5E-D53648E0FDE8}" type="parTrans" cxnId="{FB66674B-2733-40B6-9657-B20CE7B08D4D}">
      <dgm:prSet/>
      <dgm:spPr/>
      <dgm:t>
        <a:bodyPr/>
        <a:lstStyle/>
        <a:p>
          <a:endParaRPr lang="es-ES"/>
        </a:p>
      </dgm:t>
    </dgm:pt>
    <dgm:pt modelId="{DE47ABFF-3577-44F8-B740-6F12007A2383}" type="sibTrans" cxnId="{FB66674B-2733-40B6-9657-B20CE7B08D4D}">
      <dgm:prSet/>
      <dgm:spPr/>
      <dgm:t>
        <a:bodyPr/>
        <a:lstStyle/>
        <a:p>
          <a:endParaRPr lang="es-ES"/>
        </a:p>
      </dgm:t>
    </dgm:pt>
    <dgm:pt modelId="{CBE026F7-EF0F-45D2-A458-E3D87AA9A32F}">
      <dgm:prSet phldrT="[Texto]"/>
      <dgm:spPr/>
      <dgm:t>
        <a:bodyPr/>
        <a:lstStyle/>
        <a:p>
          <a:r>
            <a:rPr lang="es-PE" b="0" dirty="0">
              <a:hlinkClick xmlns:r="http://schemas.openxmlformats.org/officeDocument/2006/relationships" r:id="rId4" action="ppaction://hlinksldjump"/>
            </a:rPr>
            <a:t>AWS </a:t>
          </a:r>
          <a:r>
            <a:rPr lang="es-PE" b="0" dirty="0" err="1">
              <a:hlinkClick xmlns:r="http://schemas.openxmlformats.org/officeDocument/2006/relationships" r:id="rId4" action="ppaction://hlinksldjump"/>
            </a:rPr>
            <a:t>Glue</a:t>
          </a:r>
          <a:endParaRPr lang="es-ES" b="0" dirty="0"/>
        </a:p>
      </dgm:t>
    </dgm:pt>
    <dgm:pt modelId="{84937C05-D334-4E1E-B83C-E866A0A3BBBD}" type="sibTrans" cxnId="{F8970DD0-65B7-4D9C-81DE-B5A07CFEB0BF}">
      <dgm:prSet/>
      <dgm:spPr/>
      <dgm:t>
        <a:bodyPr/>
        <a:lstStyle/>
        <a:p>
          <a:endParaRPr lang="es-ES"/>
        </a:p>
      </dgm:t>
    </dgm:pt>
    <dgm:pt modelId="{0C9298D8-BB99-4750-8B36-6AA6BE57484C}" type="parTrans" cxnId="{F8970DD0-65B7-4D9C-81DE-B5A07CFEB0BF}">
      <dgm:prSet/>
      <dgm:spPr/>
      <dgm:t>
        <a:bodyPr/>
        <a:lstStyle/>
        <a:p>
          <a:endParaRPr lang="es-ES"/>
        </a:p>
      </dgm:t>
    </dgm:pt>
    <dgm:pt modelId="{C181F6E5-4785-4A93-B34D-B35BF9CA7DAF}" type="pres">
      <dgm:prSet presAssocID="{063D6A9F-44C5-4935-837A-785AB215A7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4207FC9-ED99-416F-BA13-B20AF9DE3027}" type="pres">
      <dgm:prSet presAssocID="{73DF47CD-9606-4713-B7F9-5D5F637041E1}" presName="composite" presStyleCnt="0"/>
      <dgm:spPr/>
    </dgm:pt>
    <dgm:pt modelId="{19FBC917-BCF5-4D29-8582-243A6BA9FA92}" type="pres">
      <dgm:prSet presAssocID="{73DF47CD-9606-4713-B7F9-5D5F637041E1}" presName="imgShp" presStyleLbl="fgImgPlace1" presStyleIdx="0" presStyleCnt="4" custLinFactNeighborX="2025" custLinFactNeighborY="5063"/>
      <dgm:spPr>
        <a:blipFill rotWithShape="1">
          <a:blip xmlns:r="http://schemas.openxmlformats.org/officeDocument/2006/relationships" r:embed="rId5"/>
          <a:srcRect/>
          <a:stretch>
            <a:fillRect l="-19000" r="-19000"/>
          </a:stretch>
        </a:blipFill>
      </dgm:spPr>
    </dgm:pt>
    <dgm:pt modelId="{A20B5F1E-3F8F-4DC4-8070-50F772668778}" type="pres">
      <dgm:prSet presAssocID="{73DF47CD-9606-4713-B7F9-5D5F637041E1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90DC6A-F874-43DA-83F6-B98742A33895}" type="pres">
      <dgm:prSet presAssocID="{621D20D7-763E-4A37-BB97-5C37CD50A3B5}" presName="spacing" presStyleCnt="0"/>
      <dgm:spPr/>
    </dgm:pt>
    <dgm:pt modelId="{57AC290E-65EF-4814-8C6F-47F01081AAA5}" type="pres">
      <dgm:prSet presAssocID="{CBE026F7-EF0F-45D2-A458-E3D87AA9A32F}" presName="composite" presStyleCnt="0"/>
      <dgm:spPr/>
    </dgm:pt>
    <dgm:pt modelId="{FCEA32C3-EA20-4056-8906-470E7CFB7CD3}" type="pres">
      <dgm:prSet presAssocID="{CBE026F7-EF0F-45D2-A458-E3D87AA9A32F}" presName="imgShp" presStyleLbl="fgImgPlace1" presStyleIdx="1" presStyleCnt="4"/>
      <dgm:spPr>
        <a:blipFill rotWithShape="1">
          <a:blip xmlns:r="http://schemas.openxmlformats.org/officeDocument/2006/relationships" r:embed="rId6"/>
          <a:srcRect/>
          <a:stretch>
            <a:fillRect l="-28000" r="-28000"/>
          </a:stretch>
        </a:blipFill>
      </dgm:spPr>
    </dgm:pt>
    <dgm:pt modelId="{93B71A5C-5446-4816-8637-6F3BFC05C2F9}" type="pres">
      <dgm:prSet presAssocID="{CBE026F7-EF0F-45D2-A458-E3D87AA9A32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C90AB-C689-4D10-A899-2F926F104040}" type="pres">
      <dgm:prSet presAssocID="{84937C05-D334-4E1E-B83C-E866A0A3BBBD}" presName="spacing" presStyleCnt="0"/>
      <dgm:spPr/>
    </dgm:pt>
    <dgm:pt modelId="{EE54C45C-967B-474F-9F97-F7238FF111E9}" type="pres">
      <dgm:prSet presAssocID="{84CFED0A-D2E2-42F9-90E0-96BD680EFD12}" presName="composite" presStyleCnt="0"/>
      <dgm:spPr/>
    </dgm:pt>
    <dgm:pt modelId="{CA4BAD7D-C83B-4635-92A4-3672A3256A6D}" type="pres">
      <dgm:prSet presAssocID="{84CFED0A-D2E2-42F9-90E0-96BD680EFD12}" presName="imgShp" presStyleLbl="fgImgPlace1" presStyleIdx="2" presStyleCnt="4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</dgm:spPr>
    </dgm:pt>
    <dgm:pt modelId="{52656A41-60EB-4F67-BA9E-243FD8BE4C8F}" type="pres">
      <dgm:prSet presAssocID="{84CFED0A-D2E2-42F9-90E0-96BD680EFD12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CCF8BA-8CA1-4C68-B47B-CE4BCC86B7F2}" type="pres">
      <dgm:prSet presAssocID="{9A97D20A-6D14-4339-B444-C72676427BFC}" presName="spacing" presStyleCnt="0"/>
      <dgm:spPr/>
    </dgm:pt>
    <dgm:pt modelId="{E84E71F4-74A9-43E4-96C9-D0C5A0F1ECCB}" type="pres">
      <dgm:prSet presAssocID="{2ACCF28F-927F-4894-ADC4-DCD0384105B0}" presName="composite" presStyleCnt="0"/>
      <dgm:spPr/>
    </dgm:pt>
    <dgm:pt modelId="{B95B0725-C621-4A39-BD4B-FC8AE99B7F39}" type="pres">
      <dgm:prSet presAssocID="{2ACCF28F-927F-4894-ADC4-DCD0384105B0}" presName="imgShp" presStyleLbl="fgImgPlace1" presStyleIdx="3" presStyleCnt="4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</dgm:spPr>
    </dgm:pt>
    <dgm:pt modelId="{906DEEA5-6A37-44E6-8D82-73817EDD1000}" type="pres">
      <dgm:prSet presAssocID="{2ACCF28F-927F-4894-ADC4-DCD0384105B0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9F6BA06-C0F3-4A15-A3AF-93F10B75D0B9}" type="presOf" srcId="{063D6A9F-44C5-4935-837A-785AB215A7E3}" destId="{C181F6E5-4785-4A93-B34D-B35BF9CA7DAF}" srcOrd="0" destOrd="0" presId="urn:microsoft.com/office/officeart/2005/8/layout/vList3"/>
    <dgm:cxn modelId="{F8970DD0-65B7-4D9C-81DE-B5A07CFEB0BF}" srcId="{063D6A9F-44C5-4935-837A-785AB215A7E3}" destId="{CBE026F7-EF0F-45D2-A458-E3D87AA9A32F}" srcOrd="1" destOrd="0" parTransId="{0C9298D8-BB99-4750-8B36-6AA6BE57484C}" sibTransId="{84937C05-D334-4E1E-B83C-E866A0A3BBBD}"/>
    <dgm:cxn modelId="{E86D29DA-26A9-4B3D-855D-2A296CF46D2C}" type="presOf" srcId="{CBE026F7-EF0F-45D2-A458-E3D87AA9A32F}" destId="{93B71A5C-5446-4816-8637-6F3BFC05C2F9}" srcOrd="0" destOrd="0" presId="urn:microsoft.com/office/officeart/2005/8/layout/vList3"/>
    <dgm:cxn modelId="{D1ED8CA5-428C-42FF-AAD6-12056AC31B55}" srcId="{063D6A9F-44C5-4935-837A-785AB215A7E3}" destId="{73DF47CD-9606-4713-B7F9-5D5F637041E1}" srcOrd="0" destOrd="0" parTransId="{5ED3382F-3829-4A12-A85A-AD90D97BF17B}" sibTransId="{621D20D7-763E-4A37-BB97-5C37CD50A3B5}"/>
    <dgm:cxn modelId="{2EF17D42-F45C-4AE6-A505-91195FE64CC9}" srcId="{063D6A9F-44C5-4935-837A-785AB215A7E3}" destId="{84CFED0A-D2E2-42F9-90E0-96BD680EFD12}" srcOrd="2" destOrd="0" parTransId="{3DFF49DB-90FA-4F62-B133-4653BB4E1C5B}" sibTransId="{9A97D20A-6D14-4339-B444-C72676427BFC}"/>
    <dgm:cxn modelId="{A7D83300-32D7-48F6-9116-8D2795274DAD}" type="presOf" srcId="{2ACCF28F-927F-4894-ADC4-DCD0384105B0}" destId="{906DEEA5-6A37-44E6-8D82-73817EDD1000}" srcOrd="0" destOrd="0" presId="urn:microsoft.com/office/officeart/2005/8/layout/vList3"/>
    <dgm:cxn modelId="{FB66674B-2733-40B6-9657-B20CE7B08D4D}" srcId="{063D6A9F-44C5-4935-837A-785AB215A7E3}" destId="{2ACCF28F-927F-4894-ADC4-DCD0384105B0}" srcOrd="3" destOrd="0" parTransId="{F8C171B8-4E2D-4138-AC5E-D53648E0FDE8}" sibTransId="{DE47ABFF-3577-44F8-B740-6F12007A2383}"/>
    <dgm:cxn modelId="{8C08ED61-8C85-4B92-9FD2-52EAE0597CCA}" type="presOf" srcId="{73DF47CD-9606-4713-B7F9-5D5F637041E1}" destId="{A20B5F1E-3F8F-4DC4-8070-50F772668778}" srcOrd="0" destOrd="0" presId="urn:microsoft.com/office/officeart/2005/8/layout/vList3"/>
    <dgm:cxn modelId="{51515C4D-764C-454B-BBAD-F261A12F1BDC}" type="presOf" srcId="{84CFED0A-D2E2-42F9-90E0-96BD680EFD12}" destId="{52656A41-60EB-4F67-BA9E-243FD8BE4C8F}" srcOrd="0" destOrd="0" presId="urn:microsoft.com/office/officeart/2005/8/layout/vList3"/>
    <dgm:cxn modelId="{80144517-6221-40D8-8E41-26A614983F16}" type="presParOf" srcId="{C181F6E5-4785-4A93-B34D-B35BF9CA7DAF}" destId="{E4207FC9-ED99-416F-BA13-B20AF9DE3027}" srcOrd="0" destOrd="0" presId="urn:microsoft.com/office/officeart/2005/8/layout/vList3"/>
    <dgm:cxn modelId="{91B32AC6-79CC-47E2-86D0-28B5BC5E16E3}" type="presParOf" srcId="{E4207FC9-ED99-416F-BA13-B20AF9DE3027}" destId="{19FBC917-BCF5-4D29-8582-243A6BA9FA92}" srcOrd="0" destOrd="0" presId="urn:microsoft.com/office/officeart/2005/8/layout/vList3"/>
    <dgm:cxn modelId="{B7D44D48-8BC5-4900-8B30-9FEF348CFAB7}" type="presParOf" srcId="{E4207FC9-ED99-416F-BA13-B20AF9DE3027}" destId="{A20B5F1E-3F8F-4DC4-8070-50F772668778}" srcOrd="1" destOrd="0" presId="urn:microsoft.com/office/officeart/2005/8/layout/vList3"/>
    <dgm:cxn modelId="{7FE004D5-DA11-4707-B34E-3393587D196D}" type="presParOf" srcId="{C181F6E5-4785-4A93-B34D-B35BF9CA7DAF}" destId="{3D90DC6A-F874-43DA-83F6-B98742A33895}" srcOrd="1" destOrd="0" presId="urn:microsoft.com/office/officeart/2005/8/layout/vList3"/>
    <dgm:cxn modelId="{6E89971E-CDB6-4052-98AB-73DD8126362E}" type="presParOf" srcId="{C181F6E5-4785-4A93-B34D-B35BF9CA7DAF}" destId="{57AC290E-65EF-4814-8C6F-47F01081AAA5}" srcOrd="2" destOrd="0" presId="urn:microsoft.com/office/officeart/2005/8/layout/vList3"/>
    <dgm:cxn modelId="{BA117E57-94CD-4FB6-B043-5CB2495196E2}" type="presParOf" srcId="{57AC290E-65EF-4814-8C6F-47F01081AAA5}" destId="{FCEA32C3-EA20-4056-8906-470E7CFB7CD3}" srcOrd="0" destOrd="0" presId="urn:microsoft.com/office/officeart/2005/8/layout/vList3"/>
    <dgm:cxn modelId="{F6089CB4-8A30-4DE2-84E6-C0E19D2D152F}" type="presParOf" srcId="{57AC290E-65EF-4814-8C6F-47F01081AAA5}" destId="{93B71A5C-5446-4816-8637-6F3BFC05C2F9}" srcOrd="1" destOrd="0" presId="urn:microsoft.com/office/officeart/2005/8/layout/vList3"/>
    <dgm:cxn modelId="{CB70AFF4-A082-4E65-81D5-32EFFFC0A17A}" type="presParOf" srcId="{C181F6E5-4785-4A93-B34D-B35BF9CA7DAF}" destId="{471C90AB-C689-4D10-A899-2F926F104040}" srcOrd="3" destOrd="0" presId="urn:microsoft.com/office/officeart/2005/8/layout/vList3"/>
    <dgm:cxn modelId="{753BA0C8-1183-4F72-9B55-FD40C0D89187}" type="presParOf" srcId="{C181F6E5-4785-4A93-B34D-B35BF9CA7DAF}" destId="{EE54C45C-967B-474F-9F97-F7238FF111E9}" srcOrd="4" destOrd="0" presId="urn:microsoft.com/office/officeart/2005/8/layout/vList3"/>
    <dgm:cxn modelId="{41AE4676-AB09-4729-8F75-DAE24B153683}" type="presParOf" srcId="{EE54C45C-967B-474F-9F97-F7238FF111E9}" destId="{CA4BAD7D-C83B-4635-92A4-3672A3256A6D}" srcOrd="0" destOrd="0" presId="urn:microsoft.com/office/officeart/2005/8/layout/vList3"/>
    <dgm:cxn modelId="{8C309C88-87E0-4876-8814-FB51E8960D10}" type="presParOf" srcId="{EE54C45C-967B-474F-9F97-F7238FF111E9}" destId="{52656A41-60EB-4F67-BA9E-243FD8BE4C8F}" srcOrd="1" destOrd="0" presId="urn:microsoft.com/office/officeart/2005/8/layout/vList3"/>
    <dgm:cxn modelId="{2379AC0C-16D7-48D6-AE5F-0EB55865F8D2}" type="presParOf" srcId="{C181F6E5-4785-4A93-B34D-B35BF9CA7DAF}" destId="{ADCCF8BA-8CA1-4C68-B47B-CE4BCC86B7F2}" srcOrd="5" destOrd="0" presId="urn:microsoft.com/office/officeart/2005/8/layout/vList3"/>
    <dgm:cxn modelId="{D39E8F29-4E33-455A-8C52-D3C83792BC41}" type="presParOf" srcId="{C181F6E5-4785-4A93-B34D-B35BF9CA7DAF}" destId="{E84E71F4-74A9-43E4-96C9-D0C5A0F1ECCB}" srcOrd="6" destOrd="0" presId="urn:microsoft.com/office/officeart/2005/8/layout/vList3"/>
    <dgm:cxn modelId="{ADA12785-2B72-468B-9BA9-1340A13E7D81}" type="presParOf" srcId="{E84E71F4-74A9-43E4-96C9-D0C5A0F1ECCB}" destId="{B95B0725-C621-4A39-BD4B-FC8AE99B7F39}" srcOrd="0" destOrd="0" presId="urn:microsoft.com/office/officeart/2005/8/layout/vList3"/>
    <dgm:cxn modelId="{D0643FBE-CD0D-4E94-80AE-3CC7C1594CC8}" type="presParOf" srcId="{E84E71F4-74A9-43E4-96C9-D0C5A0F1ECCB}" destId="{906DEEA5-6A37-44E6-8D82-73817EDD100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3D6A9F-44C5-4935-837A-785AB215A7E3}" type="doc">
      <dgm:prSet loTypeId="urn:microsoft.com/office/officeart/2005/8/layout/vList3" loCatId="list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s-ES"/>
        </a:p>
      </dgm:t>
    </dgm:pt>
    <dgm:pt modelId="{73DF47CD-9606-4713-B7F9-5D5F637041E1}">
      <dgm:prSet phldrT="[Texto]"/>
      <dgm:spPr/>
      <dgm:t>
        <a:bodyPr/>
        <a:lstStyle/>
        <a:p>
          <a:r>
            <a:rPr lang="es-PE" b="0" dirty="0"/>
            <a:t>IBM Cognos</a:t>
          </a:r>
          <a:endParaRPr lang="es-ES" b="0" dirty="0"/>
        </a:p>
      </dgm:t>
    </dgm:pt>
    <dgm:pt modelId="{5ED3382F-3829-4A12-A85A-AD90D97BF17B}" type="parTrans" cxnId="{D1ED8CA5-428C-42FF-AAD6-12056AC31B55}">
      <dgm:prSet/>
      <dgm:spPr/>
      <dgm:t>
        <a:bodyPr/>
        <a:lstStyle/>
        <a:p>
          <a:endParaRPr lang="es-ES"/>
        </a:p>
      </dgm:t>
    </dgm:pt>
    <dgm:pt modelId="{621D20D7-763E-4A37-BB97-5C37CD50A3B5}" type="sibTrans" cxnId="{D1ED8CA5-428C-42FF-AAD6-12056AC31B55}">
      <dgm:prSet/>
      <dgm:spPr/>
      <dgm:t>
        <a:bodyPr/>
        <a:lstStyle/>
        <a:p>
          <a:endParaRPr lang="es-ES"/>
        </a:p>
      </dgm:t>
    </dgm:pt>
    <dgm:pt modelId="{84CFED0A-D2E2-42F9-90E0-96BD680EFD12}">
      <dgm:prSet phldrT="[Texto]"/>
      <dgm:spPr/>
      <dgm:t>
        <a:bodyPr/>
        <a:lstStyle/>
        <a:p>
          <a:r>
            <a:rPr lang="es-PE" b="0" dirty="0" err="1"/>
            <a:t>Tableau</a:t>
          </a:r>
          <a:endParaRPr lang="es-ES" b="0" dirty="0"/>
        </a:p>
      </dgm:t>
    </dgm:pt>
    <dgm:pt modelId="{3DFF49DB-90FA-4F62-B133-4653BB4E1C5B}" type="parTrans" cxnId="{2EF17D42-F45C-4AE6-A505-91195FE64CC9}">
      <dgm:prSet/>
      <dgm:spPr/>
      <dgm:t>
        <a:bodyPr/>
        <a:lstStyle/>
        <a:p>
          <a:endParaRPr lang="es-ES"/>
        </a:p>
      </dgm:t>
    </dgm:pt>
    <dgm:pt modelId="{9A97D20A-6D14-4339-B444-C72676427BFC}" type="sibTrans" cxnId="{2EF17D42-F45C-4AE6-A505-91195FE64CC9}">
      <dgm:prSet/>
      <dgm:spPr/>
      <dgm:t>
        <a:bodyPr/>
        <a:lstStyle/>
        <a:p>
          <a:endParaRPr lang="es-ES"/>
        </a:p>
      </dgm:t>
    </dgm:pt>
    <dgm:pt modelId="{2ACCF28F-927F-4894-ADC4-DCD0384105B0}">
      <dgm:prSet/>
      <dgm:spPr/>
      <dgm:t>
        <a:bodyPr/>
        <a:lstStyle/>
        <a:p>
          <a:r>
            <a:rPr lang="es-PE" b="0" dirty="0" err="1"/>
            <a:t>MicroStrategy</a:t>
          </a:r>
          <a:endParaRPr lang="es-ES" b="0" dirty="0"/>
        </a:p>
      </dgm:t>
    </dgm:pt>
    <dgm:pt modelId="{F8C171B8-4E2D-4138-AC5E-D53648E0FDE8}" type="parTrans" cxnId="{FB66674B-2733-40B6-9657-B20CE7B08D4D}">
      <dgm:prSet/>
      <dgm:spPr/>
      <dgm:t>
        <a:bodyPr/>
        <a:lstStyle/>
        <a:p>
          <a:endParaRPr lang="es-ES"/>
        </a:p>
      </dgm:t>
    </dgm:pt>
    <dgm:pt modelId="{DE47ABFF-3577-44F8-B740-6F12007A2383}" type="sibTrans" cxnId="{FB66674B-2733-40B6-9657-B20CE7B08D4D}">
      <dgm:prSet/>
      <dgm:spPr/>
      <dgm:t>
        <a:bodyPr/>
        <a:lstStyle/>
        <a:p>
          <a:endParaRPr lang="es-ES"/>
        </a:p>
      </dgm:t>
    </dgm:pt>
    <dgm:pt modelId="{CBE026F7-EF0F-45D2-A458-E3D87AA9A32F}">
      <dgm:prSet phldrT="[Texto]"/>
      <dgm:spPr/>
      <dgm:t>
        <a:bodyPr/>
        <a:lstStyle/>
        <a:p>
          <a:r>
            <a:rPr lang="es-PE" b="0" dirty="0"/>
            <a:t>Microsoft </a:t>
          </a:r>
          <a:r>
            <a:rPr lang="es-PE" b="0" dirty="0" err="1"/>
            <a:t>Power</a:t>
          </a:r>
          <a:r>
            <a:rPr lang="es-PE" b="0" dirty="0"/>
            <a:t> BI</a:t>
          </a:r>
          <a:endParaRPr lang="es-ES" b="0" dirty="0"/>
        </a:p>
      </dgm:t>
    </dgm:pt>
    <dgm:pt modelId="{84937C05-D334-4E1E-B83C-E866A0A3BBBD}" type="sibTrans" cxnId="{F8970DD0-65B7-4D9C-81DE-B5A07CFEB0BF}">
      <dgm:prSet/>
      <dgm:spPr/>
      <dgm:t>
        <a:bodyPr/>
        <a:lstStyle/>
        <a:p>
          <a:endParaRPr lang="es-ES"/>
        </a:p>
      </dgm:t>
    </dgm:pt>
    <dgm:pt modelId="{0C9298D8-BB99-4750-8B36-6AA6BE57484C}" type="parTrans" cxnId="{F8970DD0-65B7-4D9C-81DE-B5A07CFEB0BF}">
      <dgm:prSet/>
      <dgm:spPr/>
      <dgm:t>
        <a:bodyPr/>
        <a:lstStyle/>
        <a:p>
          <a:endParaRPr lang="es-ES"/>
        </a:p>
      </dgm:t>
    </dgm:pt>
    <dgm:pt modelId="{C181F6E5-4785-4A93-B34D-B35BF9CA7DAF}" type="pres">
      <dgm:prSet presAssocID="{063D6A9F-44C5-4935-837A-785AB215A7E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4207FC9-ED99-416F-BA13-B20AF9DE3027}" type="pres">
      <dgm:prSet presAssocID="{73DF47CD-9606-4713-B7F9-5D5F637041E1}" presName="composite" presStyleCnt="0"/>
      <dgm:spPr/>
    </dgm:pt>
    <dgm:pt modelId="{19FBC917-BCF5-4D29-8582-243A6BA9FA92}" type="pres">
      <dgm:prSet presAssocID="{73DF47CD-9606-4713-B7F9-5D5F637041E1}" presName="imgShp" presStyleLbl="fgImgPlace1" presStyleIdx="0" presStyleCnt="4" custLinFactNeighborX="2025" custLinFactNeighborY="5063"/>
      <dgm:spPr>
        <a:blipFill rotWithShape="1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A20B5F1E-3F8F-4DC4-8070-50F772668778}" type="pres">
      <dgm:prSet presAssocID="{73DF47CD-9606-4713-B7F9-5D5F637041E1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D90DC6A-F874-43DA-83F6-B98742A33895}" type="pres">
      <dgm:prSet presAssocID="{621D20D7-763E-4A37-BB97-5C37CD50A3B5}" presName="spacing" presStyleCnt="0"/>
      <dgm:spPr/>
    </dgm:pt>
    <dgm:pt modelId="{57AC290E-65EF-4814-8C6F-47F01081AAA5}" type="pres">
      <dgm:prSet presAssocID="{CBE026F7-EF0F-45D2-A458-E3D87AA9A32F}" presName="composite" presStyleCnt="0"/>
      <dgm:spPr/>
    </dgm:pt>
    <dgm:pt modelId="{FCEA32C3-EA20-4056-8906-470E7CFB7CD3}" type="pres">
      <dgm:prSet presAssocID="{CBE026F7-EF0F-45D2-A458-E3D87AA9A32F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93B71A5C-5446-4816-8637-6F3BFC05C2F9}" type="pres">
      <dgm:prSet presAssocID="{CBE026F7-EF0F-45D2-A458-E3D87AA9A32F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C90AB-C689-4D10-A899-2F926F104040}" type="pres">
      <dgm:prSet presAssocID="{84937C05-D334-4E1E-B83C-E866A0A3BBBD}" presName="spacing" presStyleCnt="0"/>
      <dgm:spPr/>
    </dgm:pt>
    <dgm:pt modelId="{EE54C45C-967B-474F-9F97-F7238FF111E9}" type="pres">
      <dgm:prSet presAssocID="{84CFED0A-D2E2-42F9-90E0-96BD680EFD12}" presName="composite" presStyleCnt="0"/>
      <dgm:spPr/>
    </dgm:pt>
    <dgm:pt modelId="{CA4BAD7D-C83B-4635-92A4-3672A3256A6D}" type="pres">
      <dgm:prSet presAssocID="{84CFED0A-D2E2-42F9-90E0-96BD680EFD12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2656A41-60EB-4F67-BA9E-243FD8BE4C8F}" type="pres">
      <dgm:prSet presAssocID="{84CFED0A-D2E2-42F9-90E0-96BD680EFD12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DCCF8BA-8CA1-4C68-B47B-CE4BCC86B7F2}" type="pres">
      <dgm:prSet presAssocID="{9A97D20A-6D14-4339-B444-C72676427BFC}" presName="spacing" presStyleCnt="0"/>
      <dgm:spPr/>
    </dgm:pt>
    <dgm:pt modelId="{E84E71F4-74A9-43E4-96C9-D0C5A0F1ECCB}" type="pres">
      <dgm:prSet presAssocID="{2ACCF28F-927F-4894-ADC4-DCD0384105B0}" presName="composite" presStyleCnt="0"/>
      <dgm:spPr/>
    </dgm:pt>
    <dgm:pt modelId="{B95B0725-C621-4A39-BD4B-FC8AE99B7F39}" type="pres">
      <dgm:prSet presAssocID="{2ACCF28F-927F-4894-ADC4-DCD0384105B0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</dgm:spPr>
    </dgm:pt>
    <dgm:pt modelId="{906DEEA5-6A37-44E6-8D82-73817EDD1000}" type="pres">
      <dgm:prSet presAssocID="{2ACCF28F-927F-4894-ADC4-DCD0384105B0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9F6BA06-C0F3-4A15-A3AF-93F10B75D0B9}" type="presOf" srcId="{063D6A9F-44C5-4935-837A-785AB215A7E3}" destId="{C181F6E5-4785-4A93-B34D-B35BF9CA7DAF}" srcOrd="0" destOrd="0" presId="urn:microsoft.com/office/officeart/2005/8/layout/vList3"/>
    <dgm:cxn modelId="{F8970DD0-65B7-4D9C-81DE-B5A07CFEB0BF}" srcId="{063D6A9F-44C5-4935-837A-785AB215A7E3}" destId="{CBE026F7-EF0F-45D2-A458-E3D87AA9A32F}" srcOrd="1" destOrd="0" parTransId="{0C9298D8-BB99-4750-8B36-6AA6BE57484C}" sibTransId="{84937C05-D334-4E1E-B83C-E866A0A3BBBD}"/>
    <dgm:cxn modelId="{E86D29DA-26A9-4B3D-855D-2A296CF46D2C}" type="presOf" srcId="{CBE026F7-EF0F-45D2-A458-E3D87AA9A32F}" destId="{93B71A5C-5446-4816-8637-6F3BFC05C2F9}" srcOrd="0" destOrd="0" presId="urn:microsoft.com/office/officeart/2005/8/layout/vList3"/>
    <dgm:cxn modelId="{D1ED8CA5-428C-42FF-AAD6-12056AC31B55}" srcId="{063D6A9F-44C5-4935-837A-785AB215A7E3}" destId="{73DF47CD-9606-4713-B7F9-5D5F637041E1}" srcOrd="0" destOrd="0" parTransId="{5ED3382F-3829-4A12-A85A-AD90D97BF17B}" sibTransId="{621D20D7-763E-4A37-BB97-5C37CD50A3B5}"/>
    <dgm:cxn modelId="{2EF17D42-F45C-4AE6-A505-91195FE64CC9}" srcId="{063D6A9F-44C5-4935-837A-785AB215A7E3}" destId="{84CFED0A-D2E2-42F9-90E0-96BD680EFD12}" srcOrd="2" destOrd="0" parTransId="{3DFF49DB-90FA-4F62-B133-4653BB4E1C5B}" sibTransId="{9A97D20A-6D14-4339-B444-C72676427BFC}"/>
    <dgm:cxn modelId="{A7D83300-32D7-48F6-9116-8D2795274DAD}" type="presOf" srcId="{2ACCF28F-927F-4894-ADC4-DCD0384105B0}" destId="{906DEEA5-6A37-44E6-8D82-73817EDD1000}" srcOrd="0" destOrd="0" presId="urn:microsoft.com/office/officeart/2005/8/layout/vList3"/>
    <dgm:cxn modelId="{FB66674B-2733-40B6-9657-B20CE7B08D4D}" srcId="{063D6A9F-44C5-4935-837A-785AB215A7E3}" destId="{2ACCF28F-927F-4894-ADC4-DCD0384105B0}" srcOrd="3" destOrd="0" parTransId="{F8C171B8-4E2D-4138-AC5E-D53648E0FDE8}" sibTransId="{DE47ABFF-3577-44F8-B740-6F12007A2383}"/>
    <dgm:cxn modelId="{8C08ED61-8C85-4B92-9FD2-52EAE0597CCA}" type="presOf" srcId="{73DF47CD-9606-4713-B7F9-5D5F637041E1}" destId="{A20B5F1E-3F8F-4DC4-8070-50F772668778}" srcOrd="0" destOrd="0" presId="urn:microsoft.com/office/officeart/2005/8/layout/vList3"/>
    <dgm:cxn modelId="{51515C4D-764C-454B-BBAD-F261A12F1BDC}" type="presOf" srcId="{84CFED0A-D2E2-42F9-90E0-96BD680EFD12}" destId="{52656A41-60EB-4F67-BA9E-243FD8BE4C8F}" srcOrd="0" destOrd="0" presId="urn:microsoft.com/office/officeart/2005/8/layout/vList3"/>
    <dgm:cxn modelId="{80144517-6221-40D8-8E41-26A614983F16}" type="presParOf" srcId="{C181F6E5-4785-4A93-B34D-B35BF9CA7DAF}" destId="{E4207FC9-ED99-416F-BA13-B20AF9DE3027}" srcOrd="0" destOrd="0" presId="urn:microsoft.com/office/officeart/2005/8/layout/vList3"/>
    <dgm:cxn modelId="{91B32AC6-79CC-47E2-86D0-28B5BC5E16E3}" type="presParOf" srcId="{E4207FC9-ED99-416F-BA13-B20AF9DE3027}" destId="{19FBC917-BCF5-4D29-8582-243A6BA9FA92}" srcOrd="0" destOrd="0" presId="urn:microsoft.com/office/officeart/2005/8/layout/vList3"/>
    <dgm:cxn modelId="{B7D44D48-8BC5-4900-8B30-9FEF348CFAB7}" type="presParOf" srcId="{E4207FC9-ED99-416F-BA13-B20AF9DE3027}" destId="{A20B5F1E-3F8F-4DC4-8070-50F772668778}" srcOrd="1" destOrd="0" presId="urn:microsoft.com/office/officeart/2005/8/layout/vList3"/>
    <dgm:cxn modelId="{7FE004D5-DA11-4707-B34E-3393587D196D}" type="presParOf" srcId="{C181F6E5-4785-4A93-B34D-B35BF9CA7DAF}" destId="{3D90DC6A-F874-43DA-83F6-B98742A33895}" srcOrd="1" destOrd="0" presId="urn:microsoft.com/office/officeart/2005/8/layout/vList3"/>
    <dgm:cxn modelId="{6E89971E-CDB6-4052-98AB-73DD8126362E}" type="presParOf" srcId="{C181F6E5-4785-4A93-B34D-B35BF9CA7DAF}" destId="{57AC290E-65EF-4814-8C6F-47F01081AAA5}" srcOrd="2" destOrd="0" presId="urn:microsoft.com/office/officeart/2005/8/layout/vList3"/>
    <dgm:cxn modelId="{BA117E57-94CD-4FB6-B043-5CB2495196E2}" type="presParOf" srcId="{57AC290E-65EF-4814-8C6F-47F01081AAA5}" destId="{FCEA32C3-EA20-4056-8906-470E7CFB7CD3}" srcOrd="0" destOrd="0" presId="urn:microsoft.com/office/officeart/2005/8/layout/vList3"/>
    <dgm:cxn modelId="{F6089CB4-8A30-4DE2-84E6-C0E19D2D152F}" type="presParOf" srcId="{57AC290E-65EF-4814-8C6F-47F01081AAA5}" destId="{93B71A5C-5446-4816-8637-6F3BFC05C2F9}" srcOrd="1" destOrd="0" presId="urn:microsoft.com/office/officeart/2005/8/layout/vList3"/>
    <dgm:cxn modelId="{CB70AFF4-A082-4E65-81D5-32EFFFC0A17A}" type="presParOf" srcId="{C181F6E5-4785-4A93-B34D-B35BF9CA7DAF}" destId="{471C90AB-C689-4D10-A899-2F926F104040}" srcOrd="3" destOrd="0" presId="urn:microsoft.com/office/officeart/2005/8/layout/vList3"/>
    <dgm:cxn modelId="{753BA0C8-1183-4F72-9B55-FD40C0D89187}" type="presParOf" srcId="{C181F6E5-4785-4A93-B34D-B35BF9CA7DAF}" destId="{EE54C45C-967B-474F-9F97-F7238FF111E9}" srcOrd="4" destOrd="0" presId="urn:microsoft.com/office/officeart/2005/8/layout/vList3"/>
    <dgm:cxn modelId="{41AE4676-AB09-4729-8F75-DAE24B153683}" type="presParOf" srcId="{EE54C45C-967B-474F-9F97-F7238FF111E9}" destId="{CA4BAD7D-C83B-4635-92A4-3672A3256A6D}" srcOrd="0" destOrd="0" presId="urn:microsoft.com/office/officeart/2005/8/layout/vList3"/>
    <dgm:cxn modelId="{8C309C88-87E0-4876-8814-FB51E8960D10}" type="presParOf" srcId="{EE54C45C-967B-474F-9F97-F7238FF111E9}" destId="{52656A41-60EB-4F67-BA9E-243FD8BE4C8F}" srcOrd="1" destOrd="0" presId="urn:microsoft.com/office/officeart/2005/8/layout/vList3"/>
    <dgm:cxn modelId="{2379AC0C-16D7-48D6-AE5F-0EB55865F8D2}" type="presParOf" srcId="{C181F6E5-4785-4A93-B34D-B35BF9CA7DAF}" destId="{ADCCF8BA-8CA1-4C68-B47B-CE4BCC86B7F2}" srcOrd="5" destOrd="0" presId="urn:microsoft.com/office/officeart/2005/8/layout/vList3"/>
    <dgm:cxn modelId="{D39E8F29-4E33-455A-8C52-D3C83792BC41}" type="presParOf" srcId="{C181F6E5-4785-4A93-B34D-B35BF9CA7DAF}" destId="{E84E71F4-74A9-43E4-96C9-D0C5A0F1ECCB}" srcOrd="6" destOrd="0" presId="urn:microsoft.com/office/officeart/2005/8/layout/vList3"/>
    <dgm:cxn modelId="{ADA12785-2B72-468B-9BA9-1340A13E7D81}" type="presParOf" srcId="{E84E71F4-74A9-43E4-96C9-D0C5A0F1ECCB}" destId="{B95B0725-C621-4A39-BD4B-FC8AE99B7F39}" srcOrd="0" destOrd="0" presId="urn:microsoft.com/office/officeart/2005/8/layout/vList3"/>
    <dgm:cxn modelId="{D0643FBE-CD0D-4E94-80AE-3CC7C1594CC8}" type="presParOf" srcId="{E84E71F4-74A9-43E4-96C9-D0C5A0F1ECCB}" destId="{906DEEA5-6A37-44E6-8D82-73817EDD100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FAF6D-C56C-4B44-8A1E-E4A1626687AA}">
      <dsp:nvSpPr>
        <dsp:cNvPr id="0" name=""/>
        <dsp:cNvSpPr/>
      </dsp:nvSpPr>
      <dsp:spPr>
        <a:xfrm>
          <a:off x="1869054" y="431310"/>
          <a:ext cx="6620010" cy="239430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600" kern="1200" dirty="0"/>
            <a:t>Actúa como un factor clave y estratégico para la organización, ya que provee a los tomadores de decisiones información oportuna y confiable para responder a las situaciones que puedan presentarse en la empresa.</a:t>
          </a:r>
          <a:endParaRPr lang="es-ES" sz="2600" kern="1200" dirty="0"/>
        </a:p>
      </dsp:txBody>
      <dsp:txXfrm>
        <a:off x="1869054" y="431310"/>
        <a:ext cx="6620010" cy="2394303"/>
      </dsp:txXfrm>
    </dsp:sp>
    <dsp:sp modelId="{405F1408-341B-459A-BECD-9D9273218D3D}">
      <dsp:nvSpPr>
        <dsp:cNvPr id="0" name=""/>
        <dsp:cNvSpPr/>
      </dsp:nvSpPr>
      <dsp:spPr>
        <a:xfrm>
          <a:off x="5428" y="3224665"/>
          <a:ext cx="5041286" cy="239430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600" kern="1200" dirty="0"/>
            <a:t>Permite la optimización de la toma de decisiones dentro de los negocios</a:t>
          </a:r>
          <a:endParaRPr lang="es-ES" sz="2600" kern="1200" dirty="0"/>
        </a:p>
      </dsp:txBody>
      <dsp:txXfrm>
        <a:off x="5428" y="3224665"/>
        <a:ext cx="5041286" cy="2394303"/>
      </dsp:txXfrm>
    </dsp:sp>
    <dsp:sp modelId="{D3EFCFAA-4D73-489D-B3C1-FC19AC0876D2}">
      <dsp:nvSpPr>
        <dsp:cNvPr id="0" name=""/>
        <dsp:cNvSpPr/>
      </dsp:nvSpPr>
      <dsp:spPr>
        <a:xfrm>
          <a:off x="5451194" y="3224665"/>
          <a:ext cx="4906925" cy="2394303"/>
        </a:xfrm>
        <a:prstGeom prst="rect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600" kern="1200" dirty="0"/>
            <a:t>Tiene como objetivo generar información que pueda ser trabajada y analizada de forma intuitiva, en tiempo real y con la posibilidad de integrar diferentes fuentes de datos </a:t>
          </a:r>
          <a:endParaRPr lang="es-ES" sz="2600" kern="1200" dirty="0"/>
        </a:p>
      </dsp:txBody>
      <dsp:txXfrm>
        <a:off x="5451194" y="3224665"/>
        <a:ext cx="4906925" cy="2394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A3B91-03CF-49A3-A8DC-F6B81080432B}">
      <dsp:nvSpPr>
        <dsp:cNvPr id="0" name=""/>
        <dsp:cNvSpPr/>
      </dsp:nvSpPr>
      <dsp:spPr>
        <a:xfrm>
          <a:off x="4344056" y="2122318"/>
          <a:ext cx="1895771" cy="17524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b="1" kern="1200" dirty="0">
              <a:solidFill>
                <a:schemeClr val="bg2">
                  <a:lumMod val="50000"/>
                </a:schemeClr>
              </a:solidFill>
            </a:rPr>
            <a:t>Sistemas de inteligencia de negocios</a:t>
          </a:r>
          <a:endParaRPr lang="es-ES" sz="1800" b="1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621685" y="2378965"/>
        <a:ext cx="1340513" cy="1239200"/>
      </dsp:txXfrm>
    </dsp:sp>
    <dsp:sp modelId="{4F1C7309-01E8-44B7-A576-2D0FB2F69D37}">
      <dsp:nvSpPr>
        <dsp:cNvPr id="0" name=""/>
        <dsp:cNvSpPr/>
      </dsp:nvSpPr>
      <dsp:spPr>
        <a:xfrm rot="16200000">
          <a:off x="5195526" y="1683306"/>
          <a:ext cx="192831" cy="5251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kern="1200"/>
        </a:p>
      </dsp:txBody>
      <dsp:txXfrm>
        <a:off x="5224451" y="1817252"/>
        <a:ext cx="134982" cy="315063"/>
      </dsp:txXfrm>
    </dsp:sp>
    <dsp:sp modelId="{83B55E1C-C88E-48FF-83CD-27F63BEEDCDF}">
      <dsp:nvSpPr>
        <dsp:cNvPr id="0" name=""/>
        <dsp:cNvSpPr/>
      </dsp:nvSpPr>
      <dsp:spPr>
        <a:xfrm>
          <a:off x="3960984" y="-87122"/>
          <a:ext cx="2661916" cy="18456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>
              <a:solidFill>
                <a:schemeClr val="bg2">
                  <a:lumMod val="50000"/>
                </a:schemeClr>
              </a:solidFill>
            </a:rPr>
            <a:t>Combinan los datos operativos con herramientas analíticas para presentar información compleja y competitiva a los planificadores .</a:t>
          </a:r>
          <a:endParaRPr lang="es-ES" sz="14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350813" y="183161"/>
        <a:ext cx="1882258" cy="1305042"/>
      </dsp:txXfrm>
    </dsp:sp>
    <dsp:sp modelId="{70093D3D-FAC0-4433-9F25-315FE8E317E8}">
      <dsp:nvSpPr>
        <dsp:cNvPr id="0" name=""/>
        <dsp:cNvSpPr/>
      </dsp:nvSpPr>
      <dsp:spPr>
        <a:xfrm rot="23787">
          <a:off x="6346012" y="2744191"/>
          <a:ext cx="255886" cy="5251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kern="1200"/>
        </a:p>
      </dsp:txBody>
      <dsp:txXfrm>
        <a:off x="6346013" y="2848946"/>
        <a:ext cx="179120" cy="315063"/>
      </dsp:txXfrm>
    </dsp:sp>
    <dsp:sp modelId="{77AAE5DD-C52E-4FAC-9F76-D0DA36D348E5}">
      <dsp:nvSpPr>
        <dsp:cNvPr id="0" name=""/>
        <dsp:cNvSpPr/>
      </dsp:nvSpPr>
      <dsp:spPr>
        <a:xfrm>
          <a:off x="6722532" y="2244202"/>
          <a:ext cx="2298558" cy="15444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>
              <a:solidFill>
                <a:schemeClr val="bg2">
                  <a:lumMod val="50000"/>
                </a:schemeClr>
              </a:solidFill>
            </a:rPr>
            <a:t>Objetivo es mejorar la puntualidad y la calidad de los insumos en el proceso de decisión</a:t>
          </a:r>
          <a:endParaRPr lang="es-ES" sz="14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059148" y="2470378"/>
        <a:ext cx="1625326" cy="1092077"/>
      </dsp:txXfrm>
    </dsp:sp>
    <dsp:sp modelId="{0C91728B-1750-49A4-8419-3CBAF71325ED}">
      <dsp:nvSpPr>
        <dsp:cNvPr id="0" name=""/>
        <dsp:cNvSpPr/>
      </dsp:nvSpPr>
      <dsp:spPr>
        <a:xfrm rot="5400000">
          <a:off x="5164288" y="3845890"/>
          <a:ext cx="255306" cy="5251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kern="1200"/>
        </a:p>
      </dsp:txBody>
      <dsp:txXfrm>
        <a:off x="5202584" y="3912615"/>
        <a:ext cx="178714" cy="315063"/>
      </dsp:txXfrm>
    </dsp:sp>
    <dsp:sp modelId="{CBEB4532-6F04-4CC1-9363-CFE96C75DF66}">
      <dsp:nvSpPr>
        <dsp:cNvPr id="0" name=""/>
        <dsp:cNvSpPr/>
      </dsp:nvSpPr>
      <dsp:spPr>
        <a:xfrm>
          <a:off x="3807166" y="4356524"/>
          <a:ext cx="2969551" cy="16098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>
              <a:solidFill>
                <a:schemeClr val="bg2">
                  <a:lumMod val="50000"/>
                </a:schemeClr>
              </a:solidFill>
            </a:rPr>
            <a:t>Gama más amplia de sujetos, los análisis multivariantes de datos semiestructurados que provienen de diferentes fuentes y su presentación multidimensional</a:t>
          </a:r>
          <a:endParaRPr lang="es-ES" sz="14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242047" y="4592281"/>
        <a:ext cx="2099789" cy="1138337"/>
      </dsp:txXfrm>
    </dsp:sp>
    <dsp:sp modelId="{78BA7DCE-265F-461F-8F54-DFE4B25A5C14}">
      <dsp:nvSpPr>
        <dsp:cNvPr id="0" name=""/>
        <dsp:cNvSpPr/>
      </dsp:nvSpPr>
      <dsp:spPr>
        <a:xfrm rot="10775889">
          <a:off x="4051511" y="2743987"/>
          <a:ext cx="206754" cy="5251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200" kern="1200"/>
        </a:p>
      </dsp:txBody>
      <dsp:txXfrm rot="10800000">
        <a:off x="4113536" y="2848790"/>
        <a:ext cx="144728" cy="315063"/>
      </dsp:txXfrm>
    </dsp:sp>
    <dsp:sp modelId="{C42234E5-6FF0-4018-9E84-CC1510FB3CF4}">
      <dsp:nvSpPr>
        <dsp:cNvPr id="0" name=""/>
        <dsp:cNvSpPr/>
      </dsp:nvSpPr>
      <dsp:spPr>
        <a:xfrm>
          <a:off x="1539254" y="2236581"/>
          <a:ext cx="2414807" cy="15596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>
              <a:solidFill>
                <a:schemeClr val="bg2">
                  <a:lumMod val="50000"/>
                </a:schemeClr>
              </a:solidFill>
            </a:rPr>
            <a:t>Debe ser capaz de acceder fácilmente a la información que se necesita para hacer el trabajo con eficacia</a:t>
          </a:r>
          <a:endParaRPr lang="es-ES" sz="14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1892894" y="2464990"/>
        <a:ext cx="1707527" cy="11028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0D0BD-0EE7-4314-82D3-3966A6906C34}">
      <dsp:nvSpPr>
        <dsp:cNvPr id="0" name=""/>
        <dsp:cNvSpPr/>
      </dsp:nvSpPr>
      <dsp:spPr>
        <a:xfrm>
          <a:off x="2644986" y="0"/>
          <a:ext cx="2644986" cy="1593629"/>
        </a:xfrm>
        <a:prstGeom prst="trapezoid">
          <a:avLst>
            <a:gd name="adj" fmla="val 8298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800" kern="1200" dirty="0">
            <a:solidFill>
              <a:srgbClr val="002060"/>
            </a:solidFill>
          </a:endParaRP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200" kern="1200" dirty="0">
              <a:solidFill>
                <a:srgbClr val="002060"/>
              </a:solidFill>
            </a:rPr>
            <a:t>Nivel Estratégico</a:t>
          </a:r>
        </a:p>
      </dsp:txBody>
      <dsp:txXfrm>
        <a:off x="2644986" y="0"/>
        <a:ext cx="2644986" cy="1593629"/>
      </dsp:txXfrm>
    </dsp:sp>
    <dsp:sp modelId="{C54E4C66-BAEB-4D89-9169-B9F46A719AE1}">
      <dsp:nvSpPr>
        <dsp:cNvPr id="0" name=""/>
        <dsp:cNvSpPr/>
      </dsp:nvSpPr>
      <dsp:spPr>
        <a:xfrm>
          <a:off x="1322493" y="1593629"/>
          <a:ext cx="5289973" cy="1593629"/>
        </a:xfrm>
        <a:prstGeom prst="trapezoid">
          <a:avLst>
            <a:gd name="adj" fmla="val 8298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000" kern="1200" dirty="0">
              <a:solidFill>
                <a:srgbClr val="002060"/>
              </a:solidFill>
            </a:rPr>
            <a:t>Nivel Táctico</a:t>
          </a:r>
        </a:p>
      </dsp:txBody>
      <dsp:txXfrm>
        <a:off x="2248238" y="1593629"/>
        <a:ext cx="3438482" cy="1593629"/>
      </dsp:txXfrm>
    </dsp:sp>
    <dsp:sp modelId="{BB943742-1B70-4EB8-B2C2-4FC9655D3959}">
      <dsp:nvSpPr>
        <dsp:cNvPr id="0" name=""/>
        <dsp:cNvSpPr/>
      </dsp:nvSpPr>
      <dsp:spPr>
        <a:xfrm>
          <a:off x="0" y="3187258"/>
          <a:ext cx="7934960" cy="1593629"/>
        </a:xfrm>
        <a:prstGeom prst="trapezoid">
          <a:avLst>
            <a:gd name="adj" fmla="val 8298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000" kern="1200" dirty="0">
              <a:solidFill>
                <a:srgbClr val="002060"/>
              </a:solidFill>
            </a:rPr>
            <a:t>Nivel Operativo</a:t>
          </a:r>
        </a:p>
      </dsp:txBody>
      <dsp:txXfrm>
        <a:off x="1388617" y="3187258"/>
        <a:ext cx="5157724" cy="15936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F71D4B-2E2B-4D7B-B029-AD88BC287E05}">
      <dsp:nvSpPr>
        <dsp:cNvPr id="0" name=""/>
        <dsp:cNvSpPr/>
      </dsp:nvSpPr>
      <dsp:spPr>
        <a:xfrm>
          <a:off x="4321654" y="2230967"/>
          <a:ext cx="440143" cy="18926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071" y="0"/>
              </a:lnTo>
              <a:lnTo>
                <a:pt x="220071" y="1892617"/>
              </a:lnTo>
              <a:lnTo>
                <a:pt x="440143" y="1892617"/>
              </a:lnTo>
            </a:path>
          </a:pathLst>
        </a:cu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8D9740-AECE-4BDA-BECF-F326F0A75BEC}">
      <dsp:nvSpPr>
        <dsp:cNvPr id="0" name=""/>
        <dsp:cNvSpPr/>
      </dsp:nvSpPr>
      <dsp:spPr>
        <a:xfrm>
          <a:off x="4321654" y="2230967"/>
          <a:ext cx="440143" cy="946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0071" y="0"/>
              </a:lnTo>
              <a:lnTo>
                <a:pt x="220071" y="946308"/>
              </a:lnTo>
              <a:lnTo>
                <a:pt x="440143" y="946308"/>
              </a:lnTo>
            </a:path>
          </a:pathLst>
        </a:cu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7CBE6-A136-4619-8B69-E913E5ED9499}">
      <dsp:nvSpPr>
        <dsp:cNvPr id="0" name=""/>
        <dsp:cNvSpPr/>
      </dsp:nvSpPr>
      <dsp:spPr>
        <a:xfrm>
          <a:off x="4321654" y="2185246"/>
          <a:ext cx="4401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40143" y="45720"/>
              </a:lnTo>
            </a:path>
          </a:pathLst>
        </a:cu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C077B-E997-49C2-BA52-6A64E057129C}">
      <dsp:nvSpPr>
        <dsp:cNvPr id="0" name=""/>
        <dsp:cNvSpPr/>
      </dsp:nvSpPr>
      <dsp:spPr>
        <a:xfrm>
          <a:off x="4321654" y="1284658"/>
          <a:ext cx="440143" cy="946308"/>
        </a:xfrm>
        <a:custGeom>
          <a:avLst/>
          <a:gdLst/>
          <a:ahLst/>
          <a:cxnLst/>
          <a:rect l="0" t="0" r="0" b="0"/>
          <a:pathLst>
            <a:path>
              <a:moveTo>
                <a:pt x="0" y="946308"/>
              </a:moveTo>
              <a:lnTo>
                <a:pt x="220071" y="946308"/>
              </a:lnTo>
              <a:lnTo>
                <a:pt x="220071" y="0"/>
              </a:lnTo>
              <a:lnTo>
                <a:pt x="440143" y="0"/>
              </a:lnTo>
            </a:path>
          </a:pathLst>
        </a:cu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9F5944-346C-41C1-A9C2-BEBDEFC5392A}">
      <dsp:nvSpPr>
        <dsp:cNvPr id="0" name=""/>
        <dsp:cNvSpPr/>
      </dsp:nvSpPr>
      <dsp:spPr>
        <a:xfrm>
          <a:off x="4321654" y="338349"/>
          <a:ext cx="440143" cy="1892617"/>
        </a:xfrm>
        <a:custGeom>
          <a:avLst/>
          <a:gdLst/>
          <a:ahLst/>
          <a:cxnLst/>
          <a:rect l="0" t="0" r="0" b="0"/>
          <a:pathLst>
            <a:path>
              <a:moveTo>
                <a:pt x="0" y="1892617"/>
              </a:moveTo>
              <a:lnTo>
                <a:pt x="220071" y="1892617"/>
              </a:lnTo>
              <a:lnTo>
                <a:pt x="220071" y="0"/>
              </a:lnTo>
              <a:lnTo>
                <a:pt x="440143" y="0"/>
              </a:lnTo>
            </a:path>
          </a:pathLst>
        </a:custGeom>
        <a:noFill/>
        <a:ln w="952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2E033-0711-4F4F-92B0-A2C3E1A9B16B}">
      <dsp:nvSpPr>
        <dsp:cNvPr id="0" name=""/>
        <dsp:cNvSpPr/>
      </dsp:nvSpPr>
      <dsp:spPr>
        <a:xfrm>
          <a:off x="2120935" y="1895357"/>
          <a:ext cx="2200718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/>
            <a:t>Pasos</a:t>
          </a:r>
        </a:p>
      </dsp:txBody>
      <dsp:txXfrm>
        <a:off x="2120935" y="1895357"/>
        <a:ext cx="2200718" cy="671219"/>
      </dsp:txXfrm>
    </dsp:sp>
    <dsp:sp modelId="{EB1DDCFA-4ACC-4E77-82ED-54E2C910193A}">
      <dsp:nvSpPr>
        <dsp:cNvPr id="0" name=""/>
        <dsp:cNvSpPr/>
      </dsp:nvSpPr>
      <dsp:spPr>
        <a:xfrm>
          <a:off x="4761797" y="2739"/>
          <a:ext cx="3063906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/>
            <a:t>Fijación de objetivos</a:t>
          </a:r>
          <a:endParaRPr lang="es-ES" sz="2300" kern="1200" dirty="0"/>
        </a:p>
      </dsp:txBody>
      <dsp:txXfrm>
        <a:off x="4761797" y="2739"/>
        <a:ext cx="3063906" cy="671219"/>
      </dsp:txXfrm>
    </dsp:sp>
    <dsp:sp modelId="{97E6443B-5C57-4936-AA2C-D2353D1C125D}">
      <dsp:nvSpPr>
        <dsp:cNvPr id="0" name=""/>
        <dsp:cNvSpPr/>
      </dsp:nvSpPr>
      <dsp:spPr>
        <a:xfrm>
          <a:off x="4761797" y="949048"/>
          <a:ext cx="3036529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/>
            <a:t>Establecimiento de competencias</a:t>
          </a:r>
          <a:endParaRPr lang="es-ES" sz="2300" kern="1200" dirty="0"/>
        </a:p>
      </dsp:txBody>
      <dsp:txXfrm>
        <a:off x="4761797" y="949048"/>
        <a:ext cx="3036529" cy="671219"/>
      </dsp:txXfrm>
    </dsp:sp>
    <dsp:sp modelId="{20E09B82-A8C9-444E-B917-39CEFC0751AA}">
      <dsp:nvSpPr>
        <dsp:cNvPr id="0" name=""/>
        <dsp:cNvSpPr/>
      </dsp:nvSpPr>
      <dsp:spPr>
        <a:xfrm>
          <a:off x="4761797" y="1895357"/>
          <a:ext cx="2996080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/>
            <a:t>Seguimiento del desempeño</a:t>
          </a:r>
          <a:endParaRPr lang="es-ES" sz="2300" kern="1200" dirty="0"/>
        </a:p>
      </dsp:txBody>
      <dsp:txXfrm>
        <a:off x="4761797" y="1895357"/>
        <a:ext cx="2996080" cy="671219"/>
      </dsp:txXfrm>
    </dsp:sp>
    <dsp:sp modelId="{78288C02-D116-4D8E-93BA-1B1C07B75A36}">
      <dsp:nvSpPr>
        <dsp:cNvPr id="0" name=""/>
        <dsp:cNvSpPr/>
      </dsp:nvSpPr>
      <dsp:spPr>
        <a:xfrm>
          <a:off x="4761797" y="2841666"/>
          <a:ext cx="3050855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/>
            <a:t>Evaluación de las tendencias</a:t>
          </a:r>
          <a:endParaRPr lang="es-ES" sz="2300" kern="1200" dirty="0"/>
        </a:p>
      </dsp:txBody>
      <dsp:txXfrm>
        <a:off x="4761797" y="2841666"/>
        <a:ext cx="3050855" cy="671219"/>
      </dsp:txXfrm>
    </dsp:sp>
    <dsp:sp modelId="{9D12A9E9-AB06-4497-89BF-1076E97A67D1}">
      <dsp:nvSpPr>
        <dsp:cNvPr id="0" name=""/>
        <dsp:cNvSpPr/>
      </dsp:nvSpPr>
      <dsp:spPr>
        <a:xfrm>
          <a:off x="4761797" y="3787975"/>
          <a:ext cx="2996080" cy="67121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/>
            <a:t>Rectificación</a:t>
          </a:r>
          <a:endParaRPr lang="es-ES" sz="2300" kern="1200" dirty="0"/>
        </a:p>
      </dsp:txBody>
      <dsp:txXfrm>
        <a:off x="4761797" y="3787975"/>
        <a:ext cx="2996080" cy="6712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4C3FBD-09A3-4B74-A7D2-3E4045B58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2099256"/>
            <a:ext cx="11471565" cy="4159876"/>
          </a:xfrm>
        </p:spPr>
        <p:txBody>
          <a:bodyPr>
            <a:normAutofit fontScale="90000"/>
          </a:bodyPr>
          <a:lstStyle/>
          <a:p>
            <a:r>
              <a:rPr lang="es-PE" sz="49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es-PE" sz="49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s-PE" sz="49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es-PE" sz="49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s-PE" sz="40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curso: inteligencia de negocios</a:t>
            </a:r>
            <a:br>
              <a:rPr lang="es-PE" sz="40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s-PE" sz="49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es-PE" sz="49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s-PE" sz="40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INTEGRANTES:</a:t>
            </a:r>
            <a:r>
              <a:rPr lang="es-PE" sz="49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/>
            </a:r>
            <a:br>
              <a:rPr lang="es-PE" sz="49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s-PE" sz="31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REY DAVID SANGAMA TUANAMA</a:t>
            </a:r>
            <a:br>
              <a:rPr lang="es-PE" sz="31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s-PE" sz="31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ANGELA MARIA VALLES BARDALES</a:t>
            </a:r>
            <a:br>
              <a:rPr lang="es-PE" sz="31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s-PE" sz="31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RONALD GUSTAVO DEL AGUILA AMASIFUÉN</a:t>
            </a:r>
            <a:br>
              <a:rPr lang="es-PE" sz="31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s-PE" sz="3100" b="1" i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ELIBELTON GUEVARA PÉREZ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3" name="Imagen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8" y="295863"/>
            <a:ext cx="1709604" cy="1417378"/>
          </a:xfrm>
          <a:prstGeom prst="rect">
            <a:avLst/>
          </a:prstGeom>
          <a:noFill/>
        </p:spPr>
      </p:pic>
      <p:pic>
        <p:nvPicPr>
          <p:cNvPr id="4" name="Imagen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363" y="295863"/>
            <a:ext cx="1710000" cy="14173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694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ADCEF8F-647C-4A50-9A35-B9B80AD8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502920"/>
            <a:ext cx="9784080" cy="1508760"/>
          </a:xfrm>
        </p:spPr>
        <p:txBody>
          <a:bodyPr/>
          <a:lstStyle/>
          <a:p>
            <a:pPr algn="ctr"/>
            <a:r>
              <a:rPr lang="es-P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¿Que son los </a:t>
            </a:r>
            <a:r>
              <a:rPr lang="es-PE" sz="32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KPI´s</a:t>
            </a:r>
            <a:r>
              <a:rPr lang="es-P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 y como se determinan?</a:t>
            </a:r>
            <a: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s-E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C2A87C54-5637-4DA3-ABC0-6A0F89B33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3160" y="2148840"/>
            <a:ext cx="4754880" cy="4206240"/>
          </a:xfrm>
        </p:spPr>
        <p:txBody>
          <a:bodyPr>
            <a:normAutofit/>
          </a:bodyPr>
          <a:lstStyle/>
          <a:p>
            <a:r>
              <a:rPr lang="es-PE" sz="24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Las empresas que miden el rendimiento deben tener objetivos y estándares establecidos para medir el desempeño en aquellas cosas que consideran muy importantes. </a:t>
            </a:r>
          </a:p>
        </p:txBody>
      </p:sp>
      <p:pic>
        <p:nvPicPr>
          <p:cNvPr id="2052" name="Picture 4" descr="KPI: Tipos de métricas en social media para campañas de alto impacto">
            <a:extLst>
              <a:ext uri="{FF2B5EF4-FFF2-40B4-BE49-F238E27FC236}">
                <a16:creationId xmlns:a16="http://schemas.microsoft.com/office/drawing/2014/main" xmlns="" id="{EE98B1EA-4F4D-4C28-94A9-212D6B36B6F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29763">
            <a:off x="510486" y="2750227"/>
            <a:ext cx="4236722" cy="300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65723307-4EFB-4F87-B4D4-61916D12F601}"/>
              </a:ext>
            </a:extLst>
          </p:cNvPr>
          <p:cNvSpPr txBox="1"/>
          <p:nvPr/>
        </p:nvSpPr>
        <p:spPr>
          <a:xfrm>
            <a:off x="4191000" y="4854548"/>
            <a:ext cx="8001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Los KPI sirven a las organizaciones para evaluar si están alcanzando sus objetivos. Una vez han analizado su misión, han identificado los grupos de poder y han definido sus objetivos, las organizaciones necesitan un sistema para medir su progreso hacia la consecución de los objetivos. </a:t>
            </a:r>
            <a:endParaRPr lang="es-E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FFC7AC7-8817-4441-B20D-E4F8550B6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Ventajas de LOS </a:t>
            </a:r>
            <a:r>
              <a:rPr lang="es-ES" sz="44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kpi’s</a:t>
            </a:r>
            <a:endParaRPr lang="es-ES" sz="4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BF1FFAE-BDB5-460C-AE93-9960F3D02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011680"/>
            <a:ext cx="10805160" cy="4562144"/>
          </a:xfrm>
        </p:spPr>
        <p:txBody>
          <a:bodyPr/>
          <a:lstStyle/>
          <a:p>
            <a:pPr algn="just">
              <a:lnSpc>
                <a:spcPct val="135000"/>
              </a:lnSpc>
              <a:spcAft>
                <a:spcPts val="1400"/>
              </a:spcAft>
            </a:pPr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1. Permiten obtener información valiosa y útil.</a:t>
            </a:r>
            <a:endParaRPr lang="es-ES" sz="20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35000"/>
              </a:lnSpc>
              <a:spcAft>
                <a:spcPts val="1400"/>
              </a:spcAft>
            </a:pPr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2. Medir determinadas variables y resultados a partir de dicha información.</a:t>
            </a:r>
            <a:endParaRPr lang="es-ES" sz="20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35000"/>
              </a:lnSpc>
              <a:spcAft>
                <a:spcPts val="1400"/>
              </a:spcAft>
            </a:pPr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3. Analizar la información y efectos de unas determinadas estrategias (así como las tareas que se utilizaron para llevar a cabo las mismas).</a:t>
            </a:r>
            <a:endParaRPr lang="es-ES" sz="20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35000"/>
              </a:lnSpc>
              <a:spcAft>
                <a:spcPts val="1400"/>
              </a:spcAft>
            </a:pPr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4. Comparar la información y determinar las estrategias y tareas efectivas.</a:t>
            </a:r>
            <a:endParaRPr lang="es-ES" sz="20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35000"/>
              </a:lnSpc>
              <a:spcAft>
                <a:spcPts val="1400"/>
              </a:spcAft>
            </a:pPr>
            <a:r>
              <a:rPr lang="es-PE" sz="20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5. Tomar las decisiones oportunas.</a:t>
            </a:r>
            <a:endParaRPr lang="es-ES" sz="2000" dirty="0">
              <a:solidFill>
                <a:srgbClr val="00206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596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5.png">
            <a:extLst>
              <a:ext uri="{FF2B5EF4-FFF2-40B4-BE49-F238E27FC236}">
                <a16:creationId xmlns:a16="http://schemas.microsoft.com/office/drawing/2014/main" xmlns="" id="{58BA7F75-C323-40DC-A87E-22DA6B5AE7AB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0080" y="548640"/>
            <a:ext cx="10927080" cy="56235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455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1AABBDF-4AF7-4FB1-8FBB-724E0EBFB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217" y="2559326"/>
            <a:ext cx="11471565" cy="1739347"/>
          </a:xfrm>
        </p:spPr>
        <p:txBody>
          <a:bodyPr>
            <a:normAutofit fontScale="90000"/>
          </a:bodyPr>
          <a:lstStyle/>
          <a:p>
            <a:r>
              <a:rPr lang="es-PE" sz="49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DE NEGOCIOS A NIVEL OPERATIVO, TÁCTICO Y ESTRATÉGICO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019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>
            <a:extLst>
              <a:ext uri="{FF2B5EF4-FFF2-40B4-BE49-F238E27FC236}">
                <a16:creationId xmlns:a16="http://schemas.microsoft.com/office/drawing/2014/main" xmlns="" id="{7CE01023-DEF0-408A-9289-0816DD7D682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683026" y="2380533"/>
            <a:ext cx="8408976" cy="4300330"/>
          </a:xfrm>
          <a:prstGeom prst="rect">
            <a:avLst/>
          </a:prstGeom>
          <a:ln/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30E9CAE3-C72E-416E-8679-B2828936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177137"/>
            <a:ext cx="9783763" cy="1508125"/>
          </a:xfrm>
        </p:spPr>
        <p:txBody>
          <a:bodyPr>
            <a:normAutofit/>
          </a:bodyPr>
          <a:lstStyle/>
          <a:p>
            <a:pPr algn="ctr"/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s-P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de Negocios a Nivel Operativo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4758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9043D9A-9D38-4EF0-AD29-540FE94A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s-P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de Negocios a Nivel Operativo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B211B90-691B-49FB-8E57-52EC780F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3765321" cy="2260699"/>
          </a:xfrm>
        </p:spPr>
        <p:txBody>
          <a:bodyPr/>
          <a:lstStyle/>
          <a:p>
            <a:r>
              <a:rPr lang="es-PE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 inteligencia de los negocios permite a los colaboradores de este nivel que en su rutina diaria manejan información, la reciban de una manera oportuna, exacta y adecuada.</a:t>
            </a:r>
            <a:endParaRPr lang="es-ES" sz="20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23F4A129-2694-4BD5-81E8-1784CB15822D}"/>
              </a:ext>
            </a:extLst>
          </p:cNvPr>
          <p:cNvSpPr txBox="1"/>
          <p:nvPr/>
        </p:nvSpPr>
        <p:spPr>
          <a:xfrm>
            <a:off x="6918960" y="4586704"/>
            <a:ext cx="406803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nivel de operativo maneja principalmente herramientas de reportes u hojas de cálculo con formatos fijos que está en constante actualización</a:t>
            </a:r>
            <a:endParaRPr lang="es-ES" sz="20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074" name="Picture 2" descr="La diferencia entre la planificación estratégica, táctica y operacional -  Blog de La Calidad">
            <a:extLst>
              <a:ext uri="{FF2B5EF4-FFF2-40B4-BE49-F238E27FC236}">
                <a16:creationId xmlns:a16="http://schemas.microsoft.com/office/drawing/2014/main" xmlns="" id="{4AF6D11D-3E0C-4614-B5D9-425D554E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315" y="2011144"/>
            <a:ext cx="3768725" cy="226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álisis del punto de equilibrio, una de las herramientas de planificación  operacional | Economundo">
            <a:extLst>
              <a:ext uri="{FF2B5EF4-FFF2-40B4-BE49-F238E27FC236}">
                <a16:creationId xmlns:a16="http://schemas.microsoft.com/office/drawing/2014/main" xmlns="" id="{7B2FE7E8-42F0-4E2D-B180-DBB63D226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19" y="4586703"/>
            <a:ext cx="3474720" cy="191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3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01FC856-6B55-4951-B7DE-46852046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543256"/>
            <a:ext cx="9784080" cy="1508760"/>
          </a:xfrm>
        </p:spPr>
        <p:txBody>
          <a:bodyPr/>
          <a:lstStyle/>
          <a:p>
            <a:pPr algn="ctr"/>
            <a:r>
              <a:rPr lang="es-P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Herramienta de BI aplicado al nivel Operativo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E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66C2D83C-A32D-4C8C-A20F-DFFD2D9D9F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325605"/>
              </p:ext>
            </p:extLst>
          </p:nvPr>
        </p:nvGraphicFramePr>
        <p:xfrm>
          <a:off x="1071880" y="2331719"/>
          <a:ext cx="9916160" cy="4282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5383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11FEF30-1CC9-4C7E-8888-3897DED5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de Negocios a Nivel Táctico</a:t>
            </a:r>
            <a:endParaRPr lang="es-ES" sz="6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9AC47309-A696-40DF-B7FC-2B16125B9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9965576" cy="1453833"/>
          </a:xfrm>
        </p:spPr>
        <p:txBody>
          <a:bodyPr>
            <a:normAutofit/>
          </a:bodyPr>
          <a:lstStyle/>
          <a:p>
            <a:r>
              <a:rPr lang="es-PE" sz="2000" dirty="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</a:t>
            </a:r>
            <a:r>
              <a:rPr lang="es-PE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ermite que los analistas de datos y la gerencia media de la empresa utilicen herramientas de análisis y consulta con el propósito de tener acceso a la información sin intervención de terceros.</a:t>
            </a:r>
            <a:endParaRPr lang="es-ES" sz="2400" dirty="0">
              <a:solidFill>
                <a:srgbClr val="002060"/>
              </a:solidFill>
            </a:endParaRPr>
          </a:p>
        </p:txBody>
      </p:sp>
      <p:pic>
        <p:nvPicPr>
          <p:cNvPr id="7" name="image1.png">
            <a:extLst>
              <a:ext uri="{FF2B5EF4-FFF2-40B4-BE49-F238E27FC236}">
                <a16:creationId xmlns:a16="http://schemas.microsoft.com/office/drawing/2014/main" xmlns="" id="{F724D40D-7AC5-44B7-873F-0BCDF782AE8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798320" y="2996752"/>
            <a:ext cx="8321040" cy="35770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07543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1BCC0CB-C6BB-48E8-8E4B-68610DC9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Herramienta de BI aplicado al nivel Táctico</a:t>
            </a:r>
            <a:endParaRPr lang="es-ES" sz="5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xmlns="" id="{86594818-E627-4D65-BA5C-B6A38CF824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500582"/>
              </p:ext>
            </p:extLst>
          </p:nvPr>
        </p:nvGraphicFramePr>
        <p:xfrm>
          <a:off x="1071880" y="2331719"/>
          <a:ext cx="9916160" cy="4282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770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ABEA558-F059-4EA2-91DA-1582C5020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344" y="502920"/>
            <a:ext cx="9784080" cy="1508760"/>
          </a:xfrm>
        </p:spPr>
        <p:txBody>
          <a:bodyPr>
            <a:normAutofit fontScale="90000"/>
          </a:bodyPr>
          <a:lstStyle/>
          <a:p>
            <a:pPr algn="ctr"/>
            <a:r>
              <a:rPr lang="es-PE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de Negocios a Nivel Estratégico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FE07331-32EA-4CC1-8454-F56859F0DA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PE" sz="200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Permite que la alta dirección de las empresas puedan analizar y monitorear tendencias, patrones, metas y objetivos estratégicos de la organización</a:t>
            </a:r>
            <a:endParaRPr lang="es-ES" sz="2400" dirty="0">
              <a:solidFill>
                <a:srgbClr val="002060"/>
              </a:solidFill>
            </a:endParaRPr>
          </a:p>
        </p:txBody>
      </p:sp>
      <p:pic>
        <p:nvPicPr>
          <p:cNvPr id="5124" name="Picture 4" descr="Qué es un dashboard de negocios y cuáles sus beneficios">
            <a:extLst>
              <a:ext uri="{FF2B5EF4-FFF2-40B4-BE49-F238E27FC236}">
                <a16:creationId xmlns:a16="http://schemas.microsoft.com/office/drawing/2014/main" xmlns="" id="{F0D78A8C-217B-465F-B7D8-BC4B0B426E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24" y="3674354"/>
            <a:ext cx="4754562" cy="292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6.png">
            <a:extLst>
              <a:ext uri="{FF2B5EF4-FFF2-40B4-BE49-F238E27FC236}">
                <a16:creationId xmlns:a16="http://schemas.microsoft.com/office/drawing/2014/main" xmlns="" id="{D139E081-EE64-43C7-ABEF-7DBD8C092B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1778" y="2048597"/>
            <a:ext cx="5791556" cy="455278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31355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B4C3FBD-09A3-4B74-A7D2-3E4045B58C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2819400"/>
            <a:ext cx="11471565" cy="1086311"/>
          </a:xfrm>
        </p:spPr>
        <p:txBody>
          <a:bodyPr>
            <a:normAutofit fontScale="90000"/>
          </a:bodyPr>
          <a:lstStyle/>
          <a:p>
            <a:r>
              <a:rPr lang="es-PE" sz="4900" b="1" i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Inteligencia Aplicada al Negocio, y la Utilización de la Información</a:t>
            </a:r>
            <a: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s-ES" sz="18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E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1BCC0CB-C6BB-48E8-8E4B-68610DC9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PE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Herramienta de BI aplicado al nivel Estratégico </a:t>
            </a:r>
            <a:endParaRPr lang="es-ES" sz="5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xmlns="" id="{86594818-E627-4D65-BA5C-B6A38CF824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0160891"/>
              </p:ext>
            </p:extLst>
          </p:nvPr>
        </p:nvGraphicFramePr>
        <p:xfrm>
          <a:off x="1071880" y="2331719"/>
          <a:ext cx="9916160" cy="4282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234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56AF26D6-51CD-4878-B13B-994BFDADC35B}"/>
              </a:ext>
            </a:extLst>
          </p:cNvPr>
          <p:cNvSpPr txBox="1"/>
          <p:nvPr/>
        </p:nvSpPr>
        <p:spPr>
          <a:xfrm>
            <a:off x="463826" y="334266"/>
            <a:ext cx="4651513" cy="2463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Hojas de cálculo de Google</a:t>
            </a:r>
          </a:p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Hojas de Cálculo de Google es una aplicación de hojas de cálculo online que te permite crear hojas de cálculo y darles formato, así como trabajar con otros usuarios.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0A367345-FA9C-4B2D-AB90-EFB2B4276DBA}"/>
              </a:ext>
            </a:extLst>
          </p:cNvPr>
          <p:cNvSpPr txBox="1"/>
          <p:nvPr/>
        </p:nvSpPr>
        <p:spPr>
          <a:xfrm>
            <a:off x="6630925" y="431594"/>
            <a:ext cx="5328362" cy="3814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Características 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gratis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 instalación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Disponibilidad de la información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Menor uso de recursos del ordenador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Actualizaciones frecuentes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PE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Compatibilidad</a:t>
            </a: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P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06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s-PE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>
              <a:lnSpc>
                <a:spcPct val="106000"/>
              </a:lnSpc>
              <a:spcAft>
                <a:spcPts val="300"/>
              </a:spcAft>
            </a:pPr>
            <a:endParaRPr lang="es-PE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Picture 2" descr="3 - Tabla 1 - Hoja de Calculo Google Drive - YouTube">
            <a:extLst>
              <a:ext uri="{FF2B5EF4-FFF2-40B4-BE49-F238E27FC236}">
                <a16:creationId xmlns:a16="http://schemas.microsoft.com/office/drawing/2014/main" xmlns="" id="{F3C88CD3-4AF2-4C95-9E83-0397FB21D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26" y="3111913"/>
            <a:ext cx="6080296" cy="34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: hacia la izquierda 9">
            <a:hlinkClick r:id="rId3" action="ppaction://hlinksldjump"/>
            <a:extLst>
              <a:ext uri="{FF2B5EF4-FFF2-40B4-BE49-F238E27FC236}">
                <a16:creationId xmlns:a16="http://schemas.microsoft.com/office/drawing/2014/main" xmlns="" id="{54938B21-733C-445D-889F-8039BBAA414B}"/>
              </a:ext>
            </a:extLst>
          </p:cNvPr>
          <p:cNvSpPr/>
          <p:nvPr/>
        </p:nvSpPr>
        <p:spPr>
          <a:xfrm>
            <a:off x="8189843" y="5287617"/>
            <a:ext cx="556592" cy="4373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69455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A2C2035D-0D0E-47FB-9FD9-C551ACF860F5}"/>
              </a:ext>
            </a:extLst>
          </p:cNvPr>
          <p:cNvSpPr txBox="1"/>
          <p:nvPr/>
        </p:nvSpPr>
        <p:spPr>
          <a:xfrm>
            <a:off x="715617" y="490330"/>
            <a:ext cx="5658679" cy="2336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ThinkFree</a:t>
            </a:r>
            <a:endParaRPr lang="es-PE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 lema de ThinkFree es ofrecer una oficina virtual para el profesional moderno. Con dos meses de evaluación gratuita (y la versión de la empresa a un costo de $ 79.99), ThinkFree ofrece tres recursos principales: </a:t>
            </a:r>
            <a:r>
              <a:rPr lang="es-PE" sz="1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es-PE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Calc y Show.</a:t>
            </a:r>
            <a:endParaRPr lang="es-PE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P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C4965558-3266-4855-A616-1D5E29CA4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" y="2826482"/>
            <a:ext cx="5565913" cy="388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27DEB9B8-C17F-4D4D-A250-D94E8FCEBBD3}"/>
              </a:ext>
            </a:extLst>
          </p:cNvPr>
          <p:cNvSpPr txBox="1"/>
          <p:nvPr/>
        </p:nvSpPr>
        <p:spPr>
          <a:xfrm>
            <a:off x="6851373" y="1938973"/>
            <a:ext cx="527436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s-E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PE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Características</a:t>
            </a:r>
            <a:r>
              <a:rPr lang="es-ES" sz="2800" b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Crear, editar y gestionar documentos en línea.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Compartir documentos con otras personas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Totalmente gratuito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Compatibilidad con formatos de Microsoft Office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Multiplataforma (Windows, Linux, Mac)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Se ejecuta desde cualquier navegador y no requiere instalación</a:t>
            </a:r>
          </a:p>
          <a:p>
            <a:endParaRPr lang="es-PE" dirty="0"/>
          </a:p>
        </p:txBody>
      </p:sp>
      <p:sp>
        <p:nvSpPr>
          <p:cNvPr id="4" name="Flecha: hacia la izquierda 3">
            <a:hlinkClick r:id="rId3" action="ppaction://hlinksldjump"/>
            <a:extLst>
              <a:ext uri="{FF2B5EF4-FFF2-40B4-BE49-F238E27FC236}">
                <a16:creationId xmlns:a16="http://schemas.microsoft.com/office/drawing/2014/main" xmlns="" id="{3C45C8DA-5545-4B2F-ADF5-586B6FB1E7E1}"/>
              </a:ext>
            </a:extLst>
          </p:cNvPr>
          <p:cNvSpPr/>
          <p:nvPr/>
        </p:nvSpPr>
        <p:spPr>
          <a:xfrm>
            <a:off x="7779026" y="5870713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5706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marten up your data with Eclipse BIRT - JAXenter">
            <a:extLst>
              <a:ext uri="{FF2B5EF4-FFF2-40B4-BE49-F238E27FC236}">
                <a16:creationId xmlns:a16="http://schemas.microsoft.com/office/drawing/2014/main" xmlns="" id="{ECFF1F98-B0BD-4761-AC26-A9356FC7F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142" y="1285461"/>
            <a:ext cx="5238750" cy="349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FDE80E9E-8F5D-4B0D-BBC0-4AF07BFEF01E}"/>
              </a:ext>
            </a:extLst>
          </p:cNvPr>
          <p:cNvSpPr txBox="1"/>
          <p:nvPr/>
        </p:nvSpPr>
        <p:spPr>
          <a:xfrm>
            <a:off x="481632" y="1285461"/>
            <a:ext cx="5238749" cy="367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Birt</a:t>
            </a:r>
            <a:endParaRPr lang="es-PE" sz="2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El BIRT forma parte de las alternativas gratuitas y que son particularmente útiles para el análisis de datos.</a:t>
            </a:r>
            <a:endParaRPr lang="es-PE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Sus recursos incluyen fórmulas reales, tablas dinámicas, </a:t>
            </a:r>
            <a:r>
              <a:rPr lang="es-PE" sz="20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hiperlinks</a:t>
            </a: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y </a:t>
            </a:r>
            <a:r>
              <a:rPr lang="es-PE" sz="20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layouts</a:t>
            </a: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diversos. La hoja de cálculo BIRT también automatiza y centraliza toda la producción, el mantenimiento y la seguridad.</a:t>
            </a:r>
            <a:endParaRPr lang="es-PE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sp>
        <p:nvSpPr>
          <p:cNvPr id="3" name="Flecha: hacia la izquierda 2">
            <a:hlinkClick r:id="rId3" action="ppaction://hlinksldjump"/>
            <a:extLst>
              <a:ext uri="{FF2B5EF4-FFF2-40B4-BE49-F238E27FC236}">
                <a16:creationId xmlns:a16="http://schemas.microsoft.com/office/drawing/2014/main" xmlns="" id="{E4FDA68A-47FE-457F-9BA0-E6E3937A633C}"/>
              </a:ext>
            </a:extLst>
          </p:cNvPr>
          <p:cNvSpPr/>
          <p:nvPr/>
        </p:nvSpPr>
        <p:spPr>
          <a:xfrm>
            <a:off x="5857461" y="5645426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98072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A8EA9571-BAB6-48B3-90E5-43DC5D6A0CCA}"/>
              </a:ext>
            </a:extLst>
          </p:cNvPr>
          <p:cNvSpPr txBox="1"/>
          <p:nvPr/>
        </p:nvSpPr>
        <p:spPr>
          <a:xfrm>
            <a:off x="238539" y="374622"/>
            <a:ext cx="5857461" cy="253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Excel</a:t>
            </a:r>
            <a:endParaRPr lang="es-PE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Microsoft Excel es una hoja de cálculo desarrollada por Microsoft para Windows, macOS, Android e iOS. Cuenta con cálculo, herramientas gráficas, tablas calculadas y un lenguaje de programación macro llamado Visual Basic para aplicaciones.</a:t>
            </a:r>
            <a:endParaRPr lang="es-PE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pic>
        <p:nvPicPr>
          <p:cNvPr id="4098" name="Picture 2" descr="Lista de CARACTERÍSTICAS de Microsoft Excel【FUNCIONES】">
            <a:extLst>
              <a:ext uri="{FF2B5EF4-FFF2-40B4-BE49-F238E27FC236}">
                <a16:creationId xmlns:a16="http://schemas.microsoft.com/office/drawing/2014/main" xmlns="" id="{E82C4DA5-2BD5-44B1-86AB-9BCF66E86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48" y="2657889"/>
            <a:ext cx="68865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C056EDDC-0694-46C7-873C-60D40C23C891}"/>
              </a:ext>
            </a:extLst>
          </p:cNvPr>
          <p:cNvSpPr txBox="1"/>
          <p:nvPr/>
        </p:nvSpPr>
        <p:spPr>
          <a:xfrm>
            <a:off x="7312923" y="644439"/>
            <a:ext cx="390939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Características</a:t>
            </a:r>
            <a:r>
              <a:rPr lang="es-ES" sz="2400" b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endParaRPr lang="es-ES" sz="2400" b="0" i="0" dirty="0">
              <a:solidFill>
                <a:srgbClr val="333333"/>
              </a:solidFill>
              <a:effectLst/>
              <a:latin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compatibilidad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cubo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base de datos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fecha y hora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ingeniería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información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lógicas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búsqueda y referencia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matemáticas y trigonométricas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estadísticas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 texto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definidas por el usuario instaladas con complementos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2000" b="0" i="0" dirty="0">
                <a:solidFill>
                  <a:srgbClr val="333333"/>
                </a:solidFill>
                <a:effectLst/>
                <a:latin typeface="Catamaran"/>
              </a:rPr>
              <a:t>Funciones web</a:t>
            </a:r>
          </a:p>
          <a:p>
            <a:endParaRPr lang="es-PE" dirty="0"/>
          </a:p>
        </p:txBody>
      </p:sp>
      <p:sp>
        <p:nvSpPr>
          <p:cNvPr id="6" name="Flecha: hacia la izquierda 5">
            <a:hlinkClick r:id="rId3" action="ppaction://hlinksldjump"/>
            <a:extLst>
              <a:ext uri="{FF2B5EF4-FFF2-40B4-BE49-F238E27FC236}">
                <a16:creationId xmlns:a16="http://schemas.microsoft.com/office/drawing/2014/main" xmlns="" id="{BF82351D-6D27-4720-8E7D-47854EC386EA}"/>
              </a:ext>
            </a:extLst>
          </p:cNvPr>
          <p:cNvSpPr/>
          <p:nvPr/>
        </p:nvSpPr>
        <p:spPr>
          <a:xfrm>
            <a:off x="7551438" y="6213561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979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7BD76FA-801F-4937-AB6B-641035699453}"/>
              </a:ext>
            </a:extLst>
          </p:cNvPr>
          <p:cNvSpPr txBox="1"/>
          <p:nvPr/>
        </p:nvSpPr>
        <p:spPr>
          <a:xfrm>
            <a:off x="319436" y="297483"/>
            <a:ext cx="4504355" cy="350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300"/>
              </a:spcAft>
            </a:pPr>
            <a:r>
              <a:rPr lang="es-PE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Apache </a:t>
            </a:r>
            <a:r>
              <a:rPr lang="es-PE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NiFi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Apache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NiFi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es una herramienta gratuita y open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source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mantenida y desarrollada por la Apache Software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Foundation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 Permite definir flujos o topologías de una forma visual, muy sencilla e intuitiva a la vez que flexible para ETL. Las unidades de procesamiento o carga de datos se denominan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processors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y se pueden extender con funcionalidad personalizada.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pic>
        <p:nvPicPr>
          <p:cNvPr id="5122" name="Picture 2" descr="Apache NiFi: Thinking Differently About Dataflow : Apache NiFi">
            <a:extLst>
              <a:ext uri="{FF2B5EF4-FFF2-40B4-BE49-F238E27FC236}">
                <a16:creationId xmlns:a16="http://schemas.microsoft.com/office/drawing/2014/main" xmlns="" id="{3919A887-F39E-4C38-BD8F-1CCE0C5FC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6584947" cy="339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hacia la izquierda 2">
            <a:hlinkClick r:id="rId3" action="ppaction://hlinksldjump"/>
            <a:extLst>
              <a:ext uri="{FF2B5EF4-FFF2-40B4-BE49-F238E27FC236}">
                <a16:creationId xmlns:a16="http://schemas.microsoft.com/office/drawing/2014/main" xmlns="" id="{99BC38E0-F8FC-4D9A-ADB1-5974B2931D1F}"/>
              </a:ext>
            </a:extLst>
          </p:cNvPr>
          <p:cNvSpPr/>
          <p:nvPr/>
        </p:nvSpPr>
        <p:spPr>
          <a:xfrm>
            <a:off x="7818782" y="6082748"/>
            <a:ext cx="914401" cy="43732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6BC3552F-7456-49C9-8FC4-5B7011A872B2}"/>
              </a:ext>
            </a:extLst>
          </p:cNvPr>
          <p:cNvSpPr txBox="1"/>
          <p:nvPr/>
        </p:nvSpPr>
        <p:spPr>
          <a:xfrm>
            <a:off x="6584947" y="337930"/>
            <a:ext cx="52490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PE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Características</a:t>
            </a:r>
            <a:r>
              <a:rPr lang="es-ES" sz="1800" b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endParaRPr lang="es-ES" b="1" i="0" dirty="0">
              <a:solidFill>
                <a:srgbClr val="666666"/>
              </a:solidFill>
              <a:effectLst/>
              <a:latin typeface="Source Sans Pro" panose="020B0503030403020204" pitchFamily="34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Ingesta de información no afectar al rendimiento del servicio de la fuente origen ni destino.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Carga y grabado de datos con una amplia variedad de tecnologías: HDFS, </a:t>
            </a:r>
            <a:r>
              <a:rPr lang="es-ES" i="0" dirty="0" err="1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ElasticSearch</a:t>
            </a:r>
            <a:r>
              <a:rPr lang="es-ES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, FTP, bases de datos SQL, MongoDB,…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s-ES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Transformación entre numerosos formatos de datos como: JSON, XML, </a:t>
            </a:r>
            <a:r>
              <a:rPr lang="es-ES" i="0" dirty="0" err="1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Avro</a:t>
            </a:r>
            <a:r>
              <a:rPr lang="es-ES" i="0" dirty="0">
                <a:solidFill>
                  <a:srgbClr val="666666"/>
                </a:solidFill>
                <a:effectLst/>
                <a:latin typeface="Source Sans Pro" panose="020B0503030403020204" pitchFamily="34" charset="0"/>
              </a:rPr>
              <a:t>, CSV,…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675685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3D200044-CCE0-4082-85A9-83C1857B7434}"/>
              </a:ext>
            </a:extLst>
          </p:cNvPr>
          <p:cNvSpPr txBox="1"/>
          <p:nvPr/>
        </p:nvSpPr>
        <p:spPr>
          <a:xfrm>
            <a:off x="424071" y="316667"/>
            <a:ext cx="5777946" cy="2329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300"/>
              </a:spcAft>
            </a:pPr>
            <a:r>
              <a:rPr lang="es-PE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AWS </a:t>
            </a:r>
            <a:r>
              <a:rPr lang="es-PE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Glue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AWS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Glue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es el servicio de Amazon en la nube para realizar ETL. Se encarga de administrar y ejecutar los trabajos ETL definidos por el usuario, así como escalar de forma automática los recursos necesarios. Usa Scala o Python para definir las extracciones y las transformaciones de datos.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pic>
        <p:nvPicPr>
          <p:cNvPr id="6146" name="Picture 2" descr="Load ongoing data lake changes with AWS DMS and AWS Glue | AWS Big Data Blog">
            <a:extLst>
              <a:ext uri="{FF2B5EF4-FFF2-40B4-BE49-F238E27FC236}">
                <a16:creationId xmlns:a16="http://schemas.microsoft.com/office/drawing/2014/main" xmlns="" id="{0EBF4764-BBE2-4C4A-84A6-957A51A6D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7" y="2704922"/>
            <a:ext cx="6301408" cy="315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hacia la izquierda 2">
            <a:hlinkClick r:id="rId3" action="ppaction://hlinksldjump"/>
            <a:extLst>
              <a:ext uri="{FF2B5EF4-FFF2-40B4-BE49-F238E27FC236}">
                <a16:creationId xmlns:a16="http://schemas.microsoft.com/office/drawing/2014/main" xmlns="" id="{6BF47B4E-51B1-4D32-8A6E-504C92CA880F}"/>
              </a:ext>
            </a:extLst>
          </p:cNvPr>
          <p:cNvSpPr/>
          <p:nvPr/>
        </p:nvSpPr>
        <p:spPr>
          <a:xfrm>
            <a:off x="8454887" y="5857461"/>
            <a:ext cx="795130" cy="41081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2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8F937DC7-959F-4110-9D12-4A58AC86A52C}"/>
              </a:ext>
            </a:extLst>
          </p:cNvPr>
          <p:cNvSpPr txBox="1"/>
          <p:nvPr/>
        </p:nvSpPr>
        <p:spPr>
          <a:xfrm>
            <a:off x="665379" y="218377"/>
            <a:ext cx="4582482" cy="3210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300"/>
              </a:spcAft>
            </a:pPr>
            <a:r>
              <a:rPr lang="es-PE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3. Talend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3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Talend es una solución ETL empresarial open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source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 Contiene integraciones con numerosas herramientas y tecnologías en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cloud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y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on-premise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 Su versión de pago ofrece componentes adicionales alrededor del gobierno del dato e incorpora la monitorización de los procesos de integración del dato y ETL.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pic>
        <p:nvPicPr>
          <p:cNvPr id="7170" name="Picture 2" descr="ETLs con Talend - Curso - Stratebi">
            <a:extLst>
              <a:ext uri="{FF2B5EF4-FFF2-40B4-BE49-F238E27FC236}">
                <a16:creationId xmlns:a16="http://schemas.microsoft.com/office/drawing/2014/main" xmlns="" id="{7ABE54ED-28EB-46AB-91B5-8F752E539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9" y="3074504"/>
            <a:ext cx="6505932" cy="35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hacia la izquierda 2">
            <a:hlinkClick r:id="rId3" action="ppaction://hlinksldjump"/>
            <a:extLst>
              <a:ext uri="{FF2B5EF4-FFF2-40B4-BE49-F238E27FC236}">
                <a16:creationId xmlns:a16="http://schemas.microsoft.com/office/drawing/2014/main" xmlns="" id="{76850406-3EC8-4DA5-8B0C-ADF055D865FE}"/>
              </a:ext>
            </a:extLst>
          </p:cNvPr>
          <p:cNvSpPr/>
          <p:nvPr/>
        </p:nvSpPr>
        <p:spPr>
          <a:xfrm>
            <a:off x="8945217" y="5791200"/>
            <a:ext cx="887895" cy="5035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18323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D7CDEB46-F35E-47A0-8ECE-7DEA9E19CC9E}"/>
              </a:ext>
            </a:extLst>
          </p:cNvPr>
          <p:cNvSpPr txBox="1"/>
          <p:nvPr/>
        </p:nvSpPr>
        <p:spPr>
          <a:xfrm>
            <a:off x="195419" y="490331"/>
            <a:ext cx="4562111" cy="30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s-PE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4. Pentaho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06000"/>
              </a:lnSpc>
              <a:spcAft>
                <a:spcPts val="800"/>
              </a:spcAft>
            </a:pP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Ofrece Pentaho Data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Integration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(PDI), también llamada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Kettle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para realizar transformaciones y migraciones de datos entre aplicaciones. Tiene versiones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enterprise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y open </a:t>
            </a:r>
            <a:r>
              <a:rPr lang="es-PE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source</a:t>
            </a:r>
            <a:r>
              <a:rPr lang="es-P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. En la versión empresarial, la herramienta añade componentes adicionales a su catálogo.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s-PE" dirty="0"/>
          </a:p>
        </p:txBody>
      </p:sp>
      <p:pic>
        <p:nvPicPr>
          <p:cNvPr id="8194" name="Picture 2" descr="Qué es Pentaho Data Integration (PDI) y para qué sirve?">
            <a:extLst>
              <a:ext uri="{FF2B5EF4-FFF2-40B4-BE49-F238E27FC236}">
                <a16:creationId xmlns:a16="http://schemas.microsoft.com/office/drawing/2014/main" xmlns="" id="{C91219EF-CC11-490F-8A59-569D0B09C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9" y="3204284"/>
            <a:ext cx="6446722" cy="332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hacia la izquierda 2">
            <a:hlinkClick r:id="rId3" action="ppaction://hlinksldjump"/>
            <a:extLst>
              <a:ext uri="{FF2B5EF4-FFF2-40B4-BE49-F238E27FC236}">
                <a16:creationId xmlns:a16="http://schemas.microsoft.com/office/drawing/2014/main" xmlns="" id="{AFDFA6BF-22D8-4426-9A2A-A8F0819A9EBF}"/>
              </a:ext>
            </a:extLst>
          </p:cNvPr>
          <p:cNvSpPr/>
          <p:nvPr/>
        </p:nvSpPr>
        <p:spPr>
          <a:xfrm>
            <a:off x="8680174" y="5817704"/>
            <a:ext cx="768626" cy="4505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687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xmlns="" id="{244DF981-B098-4BAA-AF04-BECB6C0A4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512451"/>
              </p:ext>
            </p:extLst>
          </p:nvPr>
        </p:nvGraphicFramePr>
        <p:xfrm>
          <a:off x="843280" y="533400"/>
          <a:ext cx="10358120" cy="605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91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xmlns="" id="{670439C3-D723-4806-B37D-CC6143178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153338"/>
              </p:ext>
            </p:extLst>
          </p:nvPr>
        </p:nvGraphicFramePr>
        <p:xfrm>
          <a:off x="675640" y="396240"/>
          <a:ext cx="10525760" cy="587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68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A8A1DCB-63E1-4857-9F2E-36FBE26D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284176"/>
            <a:ext cx="10972800" cy="1508760"/>
          </a:xfrm>
        </p:spPr>
        <p:txBody>
          <a:bodyPr>
            <a:normAutofit/>
          </a:bodyPr>
          <a:lstStyle/>
          <a:p>
            <a:pPr algn="ctr"/>
            <a:r>
              <a:rPr lang="es-PE" sz="36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¿</a:t>
            </a:r>
            <a:r>
              <a:rPr lang="es-PE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Cómo funciona la inteligencia de negocios en las áreas de la empresa?</a:t>
            </a:r>
            <a:endParaRPr lang="es-ES" sz="3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xmlns="" id="{90951CB9-67FE-4451-A9F4-2841D39DAD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487335"/>
              </p:ext>
            </p:extLst>
          </p:nvPr>
        </p:nvGraphicFramePr>
        <p:xfrm>
          <a:off x="1920240" y="1792936"/>
          <a:ext cx="7934960" cy="478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Qué son los GeFe(s) y por qué pueden salvar a las empresas en crisis |  Clase | El Cronista">
            <a:extLst>
              <a:ext uri="{FF2B5EF4-FFF2-40B4-BE49-F238E27FC236}">
                <a16:creationId xmlns:a16="http://schemas.microsoft.com/office/drawing/2014/main" xmlns="" id="{8FFB0E52-446E-4855-A0D9-8AF990AEF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64069"/>
            <a:ext cx="1920240" cy="13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F00A2C02-48A4-48C6-85CE-1B83D6F3F848}"/>
              </a:ext>
            </a:extLst>
          </p:cNvPr>
          <p:cNvSpPr txBox="1"/>
          <p:nvPr/>
        </p:nvSpPr>
        <p:spPr>
          <a:xfrm>
            <a:off x="396240" y="2309716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Alta Gerencia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5737FC24-A8E7-4552-82AA-E4D2DFFFF1CF}"/>
              </a:ext>
            </a:extLst>
          </p:cNvPr>
          <p:cNvSpPr txBox="1"/>
          <p:nvPr/>
        </p:nvSpPr>
        <p:spPr>
          <a:xfrm>
            <a:off x="7437120" y="2309716"/>
            <a:ext cx="241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2060"/>
                </a:solidFill>
              </a:rPr>
              <a:t>Balanced</a:t>
            </a:r>
            <a:r>
              <a:rPr lang="es-ES" b="1" dirty="0">
                <a:solidFill>
                  <a:srgbClr val="002060"/>
                </a:solidFill>
              </a:rPr>
              <a:t> </a:t>
            </a:r>
            <a:r>
              <a:rPr lang="es-ES" b="1" dirty="0" err="1">
                <a:solidFill>
                  <a:srgbClr val="002060"/>
                </a:solidFill>
              </a:rPr>
              <a:t>Scorecard</a:t>
            </a:r>
            <a:r>
              <a:rPr lang="es-ES" b="1" dirty="0">
                <a:solidFill>
                  <a:srgbClr val="002060"/>
                </a:solidFill>
              </a:rPr>
              <a:t>, </a:t>
            </a:r>
            <a:r>
              <a:rPr lang="es-ES" b="1" dirty="0" err="1">
                <a:solidFill>
                  <a:srgbClr val="002060"/>
                </a:solidFill>
              </a:rPr>
              <a:t>Dashboards</a:t>
            </a:r>
            <a:endParaRPr lang="es-ES" b="1" dirty="0">
              <a:solidFill>
                <a:srgbClr val="002060"/>
              </a:solidFill>
            </a:endParaRPr>
          </a:p>
        </p:txBody>
      </p:sp>
      <p:pic>
        <p:nvPicPr>
          <p:cNvPr id="1028" name="Picture 4" descr="El Analista Financiero en Venezuela | Mapa Mental">
            <a:extLst>
              <a:ext uri="{FF2B5EF4-FFF2-40B4-BE49-F238E27FC236}">
                <a16:creationId xmlns:a16="http://schemas.microsoft.com/office/drawing/2014/main" xmlns="" id="{6160A0F7-CFAE-4DDB-A7FB-AA00CFB2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80" y="3429000"/>
            <a:ext cx="1920240" cy="13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765D8062-A93D-42ED-8064-1745C7289942}"/>
              </a:ext>
            </a:extLst>
          </p:cNvPr>
          <p:cNvSpPr txBox="1"/>
          <p:nvPr/>
        </p:nvSpPr>
        <p:spPr>
          <a:xfrm>
            <a:off x="0" y="3472827"/>
            <a:ext cx="1615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Gerencia Media, Analistas de Información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995D04BA-B007-4A14-960D-69F55EC7017A}"/>
              </a:ext>
            </a:extLst>
          </p:cNvPr>
          <p:cNvSpPr txBox="1"/>
          <p:nvPr/>
        </p:nvSpPr>
        <p:spPr>
          <a:xfrm>
            <a:off x="8092440" y="3718560"/>
            <a:ext cx="1762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2060"/>
                </a:solidFill>
              </a:rPr>
              <a:t>Herramientas de consulta OLAP</a:t>
            </a:r>
          </a:p>
        </p:txBody>
      </p:sp>
      <p:pic>
        <p:nvPicPr>
          <p:cNvPr id="1032" name="Picture 8" descr="Concepto de construcción con trabajadores del concepto de estilo retro y  máquinas de dibujos animados de la casa de construcción | Vector Gratis">
            <a:extLst>
              <a:ext uri="{FF2B5EF4-FFF2-40B4-BE49-F238E27FC236}">
                <a16:creationId xmlns:a16="http://schemas.microsoft.com/office/drawing/2014/main" xmlns="" id="{10F73263-13FD-42BA-830D-1A829E34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680" y="5046649"/>
            <a:ext cx="1920240" cy="135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6736F304-ECC5-4CA9-8ECD-3F1963A575B3}"/>
              </a:ext>
            </a:extLst>
          </p:cNvPr>
          <p:cNvSpPr txBox="1"/>
          <p:nvPr/>
        </p:nvSpPr>
        <p:spPr>
          <a:xfrm>
            <a:off x="0" y="5283407"/>
            <a:ext cx="161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Personal a nivel de Operaciones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997B4F22-BE6A-4226-8BCC-B5B3DA67657F}"/>
              </a:ext>
            </a:extLst>
          </p:cNvPr>
          <p:cNvSpPr txBox="1"/>
          <p:nvPr/>
        </p:nvSpPr>
        <p:spPr>
          <a:xfrm>
            <a:off x="9448800" y="5046649"/>
            <a:ext cx="222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2060"/>
                </a:solidFill>
              </a:rPr>
              <a:t>Reportes </a:t>
            </a:r>
            <a:r>
              <a:rPr lang="es-ES" b="1" dirty="0" err="1">
                <a:solidFill>
                  <a:srgbClr val="002060"/>
                </a:solidFill>
              </a:rPr>
              <a:t>preformateados</a:t>
            </a:r>
            <a:endParaRPr lang="es-ES" b="1" dirty="0">
              <a:solidFill>
                <a:srgbClr val="002060"/>
              </a:solidFill>
            </a:endParaRPr>
          </a:p>
          <a:p>
            <a:r>
              <a:rPr lang="es-ES" b="1" dirty="0">
                <a:solidFill>
                  <a:srgbClr val="002060"/>
                </a:solidFill>
              </a:rPr>
              <a:t>Integración con hojas electrónicas</a:t>
            </a:r>
          </a:p>
        </p:txBody>
      </p:sp>
    </p:spTree>
    <p:extLst>
      <p:ext uri="{BB962C8B-B14F-4D97-AF65-F5344CB8AC3E}">
        <p14:creationId xmlns:p14="http://schemas.microsoft.com/office/powerpoint/2010/main" val="10860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E74FB3DA-86CE-4194-9F14-7B9C5210B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44" b="38890"/>
          <a:stretch/>
        </p:blipFill>
        <p:spPr>
          <a:xfrm>
            <a:off x="137161" y="-32067"/>
            <a:ext cx="12054839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0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08ABBB6-5FB9-4A45-816B-4532020A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502920"/>
            <a:ext cx="9784080" cy="1508760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900" b="1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GESTIÓN DEL DESEMPEÑO EMPRESARIAL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s-ES" dirty="0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xmlns="" id="{6E3E1C73-BC0E-449A-8E37-6FD123F2BF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440088"/>
              </p:ext>
            </p:extLst>
          </p:nvPr>
        </p:nvGraphicFramePr>
        <p:xfrm>
          <a:off x="1041400" y="1893146"/>
          <a:ext cx="9946640" cy="4461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217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ceso de Gestión de Desempeño - 1° Parte- Definición de Objetivos">
            <a:hlinkClick r:id="" action="ppaction://media"/>
            <a:extLst>
              <a:ext uri="{FF2B5EF4-FFF2-40B4-BE49-F238E27FC236}">
                <a16:creationId xmlns:a16="http://schemas.microsoft.com/office/drawing/2014/main" xmlns="" id="{736AFAA3-74C8-4B35-A02F-A780CBF856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1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bg2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2FA99DC-AA59-45AC-BBC3-FC31ACAEA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960" y="512776"/>
            <a:ext cx="9784080" cy="1508760"/>
          </a:xfrm>
        </p:spPr>
        <p:txBody>
          <a:bodyPr>
            <a:normAutofit fontScale="90000"/>
          </a:bodyPr>
          <a:lstStyle/>
          <a:p>
            <a:pPr algn="ctr"/>
            <a:r>
              <a:rPr lang="es-PE" sz="4900" b="1" i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Beneficios del sistema de gestión de desempeño</a:t>
            </a:r>
            <a:r>
              <a:rPr lang="es-ES" sz="1800" b="1" kern="0" dirty="0">
                <a:effectLst/>
                <a:latin typeface="Calibri" panose="020F0502020204030204" pitchFamily="34" charset="0"/>
              </a:rPr>
              <a:t/>
            </a:r>
            <a:br>
              <a:rPr lang="es-ES" sz="1800" b="1" kern="0" dirty="0">
                <a:effectLst/>
                <a:latin typeface="Calibri" panose="020F0502020204030204" pitchFamily="34" charset="0"/>
              </a:rPr>
            </a:br>
            <a:endParaRPr lang="es-ES" dirty="0"/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xmlns="" id="{9669044E-BA21-4EB3-A45C-E7B931BF7EFA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99160" y="2184400"/>
            <a:ext cx="10317480" cy="45059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47468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TM03090430[[fn=Con bandas]]</Template>
  <TotalTime>367</TotalTime>
  <Words>1060</Words>
  <Application>Microsoft Office PowerPoint</Application>
  <PresentationFormat>Panorámica</PresentationFormat>
  <Paragraphs>114</Paragraphs>
  <Slides>28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6" baseType="lpstr">
      <vt:lpstr>Arial</vt:lpstr>
      <vt:lpstr>Calibri</vt:lpstr>
      <vt:lpstr>Catamaran</vt:lpstr>
      <vt:lpstr>Corbel</vt:lpstr>
      <vt:lpstr>Source Sans Pro</vt:lpstr>
      <vt:lpstr>Times New Roman</vt:lpstr>
      <vt:lpstr>Wingdings</vt:lpstr>
      <vt:lpstr>Con bandas</vt:lpstr>
      <vt:lpstr>  curso: inteligencia de negocios  INTEGRANTES: REY DAVID SANGAMA TUANAMA ANGELA MARIA VALLES BARDALES RONALD GUSTAVO DEL AGUILA AMASIFUÉN ELIBELTON GUEVARA PÉREZ </vt:lpstr>
      <vt:lpstr>Inteligencia Aplicada al Negocio, y la Utilización de la Información </vt:lpstr>
      <vt:lpstr>Presentación de PowerPoint</vt:lpstr>
      <vt:lpstr>Presentación de PowerPoint</vt:lpstr>
      <vt:lpstr>¿Cómo funciona la inteligencia de negocios en las áreas de la empresa?</vt:lpstr>
      <vt:lpstr>Presentación de PowerPoint</vt:lpstr>
      <vt:lpstr>GESTIÓN DEL DESEMPEÑO EMPRESARIAL </vt:lpstr>
      <vt:lpstr>Presentación de PowerPoint</vt:lpstr>
      <vt:lpstr>Beneficios del sistema de gestión de desempeño </vt:lpstr>
      <vt:lpstr>¿Que son los KPI´s y como se determinan? </vt:lpstr>
      <vt:lpstr>Ventajas de LOS kpi’s</vt:lpstr>
      <vt:lpstr>Presentación de PowerPoint</vt:lpstr>
      <vt:lpstr>INTELIGENCIA DE NEGOCIOS A NIVEL OPERATIVO, TÁCTICO Y ESTRATÉGICO </vt:lpstr>
      <vt:lpstr> Inteligencia de Negocios a Nivel Operativo</vt:lpstr>
      <vt:lpstr> Inteligencia de Negocios a Nivel Operativo</vt:lpstr>
      <vt:lpstr>Herramienta de BI aplicado al nivel Operativo </vt:lpstr>
      <vt:lpstr>Inteligencia de Negocios a Nivel Táctico</vt:lpstr>
      <vt:lpstr>Herramienta de BI aplicado al nivel Táctico</vt:lpstr>
      <vt:lpstr>Inteligencia de Negocios a Nivel Estratégico </vt:lpstr>
      <vt:lpstr>Herramienta de BI aplicado al nivel Estratégico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Angela</dc:creator>
  <cp:lastModifiedBy>RONALD</cp:lastModifiedBy>
  <cp:revision>33</cp:revision>
  <dcterms:created xsi:type="dcterms:W3CDTF">2020-09-07T15:49:09Z</dcterms:created>
  <dcterms:modified xsi:type="dcterms:W3CDTF">2020-09-07T23:51:16Z</dcterms:modified>
</cp:coreProperties>
</file>